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6"/>
  </p:notesMasterIdLst>
  <p:handoutMasterIdLst>
    <p:handoutMasterId r:id="rId37"/>
  </p:handoutMasterIdLst>
  <p:sldIdLst>
    <p:sldId id="441" r:id="rId2"/>
    <p:sldId id="646" r:id="rId3"/>
    <p:sldId id="647" r:id="rId4"/>
    <p:sldId id="648" r:id="rId5"/>
    <p:sldId id="637" r:id="rId6"/>
    <p:sldId id="657" r:id="rId7"/>
    <p:sldId id="636" r:id="rId8"/>
    <p:sldId id="655" r:id="rId9"/>
    <p:sldId id="652" r:id="rId10"/>
    <p:sldId id="639" r:id="rId11"/>
    <p:sldId id="658" r:id="rId12"/>
    <p:sldId id="640" r:id="rId13"/>
    <p:sldId id="654" r:id="rId14"/>
    <p:sldId id="656" r:id="rId15"/>
    <p:sldId id="638" r:id="rId16"/>
    <p:sldId id="649" r:id="rId17"/>
    <p:sldId id="633" r:id="rId18"/>
    <p:sldId id="651" r:id="rId19"/>
    <p:sldId id="660" r:id="rId20"/>
    <p:sldId id="661" r:id="rId21"/>
    <p:sldId id="641" r:id="rId22"/>
    <p:sldId id="668" r:id="rId23"/>
    <p:sldId id="667" r:id="rId24"/>
    <p:sldId id="669" r:id="rId25"/>
    <p:sldId id="665" r:id="rId26"/>
    <p:sldId id="666" r:id="rId27"/>
    <p:sldId id="664" r:id="rId28"/>
    <p:sldId id="635" r:id="rId29"/>
    <p:sldId id="450" r:id="rId30"/>
    <p:sldId id="663" r:id="rId31"/>
    <p:sldId id="653" r:id="rId32"/>
    <p:sldId id="451" r:id="rId33"/>
    <p:sldId id="650" r:id="rId34"/>
    <p:sldId id="6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50B7E-1E52-4A5D-A7A2-6A9E1506632F}" v="581" dt="2023-05-04T12:46:13.204"/>
    <p1510:client id="{9CD35AA0-5416-C09A-2483-E865C8DF0CAC}" v="699" dt="2023-05-04T21:30:02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327" autoAdjust="0"/>
  </p:normalViewPr>
  <p:slideViewPr>
    <p:cSldViewPr snapToGrid="0" showGuides="1">
      <p:cViewPr varScale="1">
        <p:scale>
          <a:sx n="156" d="100"/>
          <a:sy n="156" d="100"/>
        </p:scale>
        <p:origin x="348" y="150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72C12F-8C3B-422C-84A6-8CC633C9E873}" type="doc">
      <dgm:prSet loTypeId="urn:microsoft.com/office/officeart/2005/8/layout/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4BC4A4D-0603-46A3-9059-0B19A74C0B12}">
      <dgm:prSet/>
      <dgm:spPr/>
      <dgm:t>
        <a:bodyPr/>
        <a:lstStyle/>
        <a:p>
          <a:pPr rtl="0"/>
          <a:r>
            <a:rPr lang="en-GB" dirty="0"/>
            <a:t>Building </a:t>
          </a:r>
          <a:r>
            <a:rPr lang="en-GB" dirty="0">
              <a:latin typeface="Microsoft New Tai Lue"/>
            </a:rPr>
            <a:t>NLP for</a:t>
          </a:r>
          <a:r>
            <a:rPr lang="en-GB" dirty="0"/>
            <a:t> various cultures</a:t>
          </a:r>
          <a:endParaRPr lang="en-US" dirty="0"/>
        </a:p>
      </dgm:t>
    </dgm:pt>
    <dgm:pt modelId="{A0B38111-447B-4190-AF04-19066A16341C}" type="parTrans" cxnId="{364F81AA-FB4B-4968-83A8-9DD6131CEF2F}">
      <dgm:prSet/>
      <dgm:spPr/>
      <dgm:t>
        <a:bodyPr/>
        <a:lstStyle/>
        <a:p>
          <a:endParaRPr lang="en-US"/>
        </a:p>
      </dgm:t>
    </dgm:pt>
    <dgm:pt modelId="{20CFB37C-AC91-4096-ABDB-9501E119B1CC}" type="sibTrans" cxnId="{364F81AA-FB4B-4968-83A8-9DD6131CEF2F}">
      <dgm:prSet/>
      <dgm:spPr/>
      <dgm:t>
        <a:bodyPr/>
        <a:lstStyle/>
        <a:p>
          <a:endParaRPr lang="en-US"/>
        </a:p>
      </dgm:t>
    </dgm:pt>
    <dgm:pt modelId="{891C3880-61F5-403D-8F4E-9858A02232F4}">
      <dgm:prSet/>
      <dgm:spPr/>
      <dgm:t>
        <a:bodyPr/>
        <a:lstStyle/>
        <a:p>
          <a:r>
            <a:rPr lang="en-GB" dirty="0"/>
            <a:t>Using </a:t>
          </a:r>
          <a:r>
            <a:rPr lang="en-GB" dirty="0">
              <a:latin typeface="Microsoft New Tai Lue"/>
            </a:rPr>
            <a:t>NLP</a:t>
          </a:r>
          <a:r>
            <a:rPr lang="en-GB" dirty="0"/>
            <a:t> to bridge </a:t>
          </a:r>
          <a:r>
            <a:rPr lang="en-GB" i="0" dirty="0"/>
            <a:t>between</a:t>
          </a:r>
          <a:r>
            <a:rPr lang="en-GB" dirty="0"/>
            <a:t> cultures</a:t>
          </a:r>
          <a:endParaRPr lang="en-US" dirty="0"/>
        </a:p>
      </dgm:t>
    </dgm:pt>
    <dgm:pt modelId="{F78126F2-D805-4CBB-B5E6-53E80CA937C3}" type="parTrans" cxnId="{03E430D3-4E3A-4802-A1ED-CDEA22778032}">
      <dgm:prSet/>
      <dgm:spPr/>
      <dgm:t>
        <a:bodyPr/>
        <a:lstStyle/>
        <a:p>
          <a:endParaRPr lang="en-US"/>
        </a:p>
      </dgm:t>
    </dgm:pt>
    <dgm:pt modelId="{0BFE3F52-B90B-4731-8868-B0F02A9BAB4E}" type="sibTrans" cxnId="{03E430D3-4E3A-4802-A1ED-CDEA22778032}">
      <dgm:prSet/>
      <dgm:spPr/>
      <dgm:t>
        <a:bodyPr/>
        <a:lstStyle/>
        <a:p>
          <a:endParaRPr lang="en-US"/>
        </a:p>
      </dgm:t>
    </dgm:pt>
    <dgm:pt modelId="{5B5E7BB3-2B81-4074-8609-474257B312FC}">
      <dgm:prSet phldr="0"/>
      <dgm:spPr/>
      <dgm:t>
        <a:bodyPr/>
        <a:lstStyle/>
        <a:p>
          <a:pPr rtl="0"/>
          <a:r>
            <a:rPr lang="en-GB" dirty="0">
              <a:latin typeface="Microsoft New Tai Lue"/>
            </a:rPr>
            <a:t>Culture's role in NLP</a:t>
          </a:r>
        </a:p>
      </dgm:t>
    </dgm:pt>
    <dgm:pt modelId="{83CB1ADF-B20F-41F4-B08F-F812E8F42302}" type="parTrans" cxnId="{F57C0B0A-E048-4906-AE35-A37BE3FFDF5D}">
      <dgm:prSet/>
      <dgm:spPr/>
    </dgm:pt>
    <dgm:pt modelId="{059B4046-0809-4162-B001-BC9F03C14F42}" type="sibTrans" cxnId="{F57C0B0A-E048-4906-AE35-A37BE3FFDF5D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B0E5E281-403A-493E-A531-B28335104731}">
      <dgm:prSet phldr="0"/>
      <dgm:spPr/>
      <dgm:t>
        <a:bodyPr/>
        <a:lstStyle/>
        <a:p>
          <a:r>
            <a:rPr lang="en-GB" dirty="0">
              <a:latin typeface="Microsoft New Tai Lue"/>
            </a:rPr>
            <a:t>Understanding</a:t>
          </a:r>
          <a:r>
            <a:rPr lang="en-GB" dirty="0"/>
            <a:t> cultures </a:t>
          </a:r>
          <a:r>
            <a:rPr lang="en-GB" dirty="0">
              <a:latin typeface="Microsoft New Tai Lue"/>
            </a:rPr>
            <a:t>with NLP</a:t>
          </a:r>
          <a:endParaRPr lang="en-US" dirty="0"/>
        </a:p>
      </dgm:t>
    </dgm:pt>
    <dgm:pt modelId="{34B2C85F-C33E-463A-AB1C-28F9E07FAD82}" type="parTrans" cxnId="{44E74E21-E7F3-4E67-9739-3D448386A850}">
      <dgm:prSet/>
      <dgm:spPr/>
    </dgm:pt>
    <dgm:pt modelId="{A46C769A-3986-44DC-A11E-4CDB8E826E9D}" type="sibTrans" cxnId="{44E74E21-E7F3-4E67-9739-3D448386A850}">
      <dgm:prSet/>
      <dgm:spPr/>
      <dgm:t>
        <a:bodyPr/>
        <a:lstStyle/>
        <a:p>
          <a:endParaRPr lang="en-US"/>
        </a:p>
      </dgm:t>
    </dgm:pt>
    <dgm:pt modelId="{629EDD0F-1740-4CC7-B10C-39D039333DED}" type="pres">
      <dgm:prSet presAssocID="{4672C12F-8C3B-422C-84A6-8CC633C9E873}" presName="diagram" presStyleCnt="0">
        <dgm:presLayoutVars>
          <dgm:dir/>
          <dgm:resizeHandles val="exact"/>
        </dgm:presLayoutVars>
      </dgm:prSet>
      <dgm:spPr/>
    </dgm:pt>
    <dgm:pt modelId="{E0AB509A-C48D-4C24-AA98-F3ABE32D9682}" type="pres">
      <dgm:prSet presAssocID="{5B5E7BB3-2B81-4074-8609-474257B312FC}" presName="node" presStyleLbl="node1" presStyleIdx="0" presStyleCnt="4">
        <dgm:presLayoutVars>
          <dgm:bulletEnabled val="1"/>
        </dgm:presLayoutVars>
      </dgm:prSet>
      <dgm:spPr/>
    </dgm:pt>
    <dgm:pt modelId="{DF236770-F564-441C-8852-2E7987B0147F}" type="pres">
      <dgm:prSet presAssocID="{059B4046-0809-4162-B001-BC9F03C14F42}" presName="sibTrans" presStyleLbl="sibTrans2D1" presStyleIdx="0" presStyleCnt="3"/>
      <dgm:spPr/>
    </dgm:pt>
    <dgm:pt modelId="{747F9B4F-B891-41BB-8247-0517A4C2AA32}" type="pres">
      <dgm:prSet presAssocID="{059B4046-0809-4162-B001-BC9F03C14F42}" presName="connectorText" presStyleLbl="sibTrans2D1" presStyleIdx="0" presStyleCnt="3"/>
      <dgm:spPr/>
    </dgm:pt>
    <dgm:pt modelId="{CF510E9D-4CB3-4894-937A-FA7924677E77}" type="pres">
      <dgm:prSet presAssocID="{B0E5E281-403A-493E-A531-B28335104731}" presName="node" presStyleLbl="node1" presStyleIdx="1" presStyleCnt="4">
        <dgm:presLayoutVars>
          <dgm:bulletEnabled val="1"/>
        </dgm:presLayoutVars>
      </dgm:prSet>
      <dgm:spPr/>
    </dgm:pt>
    <dgm:pt modelId="{027277F4-5A98-4404-987B-3071D29E6E61}" type="pres">
      <dgm:prSet presAssocID="{A46C769A-3986-44DC-A11E-4CDB8E826E9D}" presName="sibTrans" presStyleLbl="sibTrans2D1" presStyleIdx="1" presStyleCnt="3"/>
      <dgm:spPr/>
    </dgm:pt>
    <dgm:pt modelId="{F5C4B082-F895-4F45-9C1A-07E9A1FB4D59}" type="pres">
      <dgm:prSet presAssocID="{A46C769A-3986-44DC-A11E-4CDB8E826E9D}" presName="connectorText" presStyleLbl="sibTrans2D1" presStyleIdx="1" presStyleCnt="3"/>
      <dgm:spPr/>
    </dgm:pt>
    <dgm:pt modelId="{A899CDB1-1E11-45FA-8940-0AD55A6CC189}" type="pres">
      <dgm:prSet presAssocID="{54BC4A4D-0603-46A3-9059-0B19A74C0B12}" presName="node" presStyleLbl="node1" presStyleIdx="2" presStyleCnt="4">
        <dgm:presLayoutVars>
          <dgm:bulletEnabled val="1"/>
        </dgm:presLayoutVars>
      </dgm:prSet>
      <dgm:spPr/>
    </dgm:pt>
    <dgm:pt modelId="{DF4841CA-89A7-4371-84EE-2438413CE002}" type="pres">
      <dgm:prSet presAssocID="{20CFB37C-AC91-4096-ABDB-9501E119B1CC}" presName="sibTrans" presStyleLbl="sibTrans2D1" presStyleIdx="2" presStyleCnt="3"/>
      <dgm:spPr/>
    </dgm:pt>
    <dgm:pt modelId="{B8F1433C-E7A2-48F5-B3E4-8A522034041E}" type="pres">
      <dgm:prSet presAssocID="{20CFB37C-AC91-4096-ABDB-9501E119B1CC}" presName="connectorText" presStyleLbl="sibTrans2D1" presStyleIdx="2" presStyleCnt="3"/>
      <dgm:spPr/>
    </dgm:pt>
    <dgm:pt modelId="{C1CDF6D4-AC23-41A3-9A99-203E6BFBA800}" type="pres">
      <dgm:prSet presAssocID="{891C3880-61F5-403D-8F4E-9858A02232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57C0B0A-E048-4906-AE35-A37BE3FFDF5D}" srcId="{4672C12F-8C3B-422C-84A6-8CC633C9E873}" destId="{5B5E7BB3-2B81-4074-8609-474257B312FC}" srcOrd="0" destOrd="0" parTransId="{83CB1ADF-B20F-41F4-B08F-F812E8F42302}" sibTransId="{059B4046-0809-4162-B001-BC9F03C14F42}"/>
    <dgm:cxn modelId="{A62EB613-C5FD-4C1D-9CE7-AAD8B4CC8E8A}" type="presOf" srcId="{891C3880-61F5-403D-8F4E-9858A02232F4}" destId="{C1CDF6D4-AC23-41A3-9A99-203E6BFBA800}" srcOrd="0" destOrd="0" presId="urn:microsoft.com/office/officeart/2005/8/layout/process5"/>
    <dgm:cxn modelId="{44E74E21-E7F3-4E67-9739-3D448386A850}" srcId="{4672C12F-8C3B-422C-84A6-8CC633C9E873}" destId="{B0E5E281-403A-493E-A531-B28335104731}" srcOrd="1" destOrd="0" parTransId="{34B2C85F-C33E-463A-AB1C-28F9E07FAD82}" sibTransId="{A46C769A-3986-44DC-A11E-4CDB8E826E9D}"/>
    <dgm:cxn modelId="{6C02FE22-A8C3-411A-916D-5FC856FCFA50}" type="presOf" srcId="{A46C769A-3986-44DC-A11E-4CDB8E826E9D}" destId="{027277F4-5A98-4404-987B-3071D29E6E61}" srcOrd="0" destOrd="0" presId="urn:microsoft.com/office/officeart/2005/8/layout/process5"/>
    <dgm:cxn modelId="{52215D3A-5FEB-44B7-9DF4-0F7FDE7202FF}" type="presOf" srcId="{4672C12F-8C3B-422C-84A6-8CC633C9E873}" destId="{629EDD0F-1740-4CC7-B10C-39D039333DED}" srcOrd="0" destOrd="0" presId="urn:microsoft.com/office/officeart/2005/8/layout/process5"/>
    <dgm:cxn modelId="{F162323D-EF86-4152-B404-E6B7E948069F}" type="presOf" srcId="{059B4046-0809-4162-B001-BC9F03C14F42}" destId="{DF236770-F564-441C-8852-2E7987B0147F}" srcOrd="0" destOrd="0" presId="urn:microsoft.com/office/officeart/2005/8/layout/process5"/>
    <dgm:cxn modelId="{1754A34D-5257-4608-B607-AEE44D7E9D62}" type="presOf" srcId="{20CFB37C-AC91-4096-ABDB-9501E119B1CC}" destId="{DF4841CA-89A7-4371-84EE-2438413CE002}" srcOrd="0" destOrd="0" presId="urn:microsoft.com/office/officeart/2005/8/layout/process5"/>
    <dgm:cxn modelId="{1120DC72-8BD0-44B7-B93F-96FF4006B420}" type="presOf" srcId="{54BC4A4D-0603-46A3-9059-0B19A74C0B12}" destId="{A899CDB1-1E11-45FA-8940-0AD55A6CC189}" srcOrd="0" destOrd="0" presId="urn:microsoft.com/office/officeart/2005/8/layout/process5"/>
    <dgm:cxn modelId="{D4764855-91C9-45F6-9E42-9EBE520BF58B}" type="presOf" srcId="{5B5E7BB3-2B81-4074-8609-474257B312FC}" destId="{E0AB509A-C48D-4C24-AA98-F3ABE32D9682}" srcOrd="0" destOrd="0" presId="urn:microsoft.com/office/officeart/2005/8/layout/process5"/>
    <dgm:cxn modelId="{572D938E-7402-49FD-B719-7D413C959EAA}" type="presOf" srcId="{B0E5E281-403A-493E-A531-B28335104731}" destId="{CF510E9D-4CB3-4894-937A-FA7924677E77}" srcOrd="0" destOrd="0" presId="urn:microsoft.com/office/officeart/2005/8/layout/process5"/>
    <dgm:cxn modelId="{364F81AA-FB4B-4968-83A8-9DD6131CEF2F}" srcId="{4672C12F-8C3B-422C-84A6-8CC633C9E873}" destId="{54BC4A4D-0603-46A3-9059-0B19A74C0B12}" srcOrd="2" destOrd="0" parTransId="{A0B38111-447B-4190-AF04-19066A16341C}" sibTransId="{20CFB37C-AC91-4096-ABDB-9501E119B1CC}"/>
    <dgm:cxn modelId="{B3BBFBAB-63F1-4AE0-90FF-DE4DA9A85CAB}" type="presOf" srcId="{A46C769A-3986-44DC-A11E-4CDB8E826E9D}" destId="{F5C4B082-F895-4F45-9C1A-07E9A1FB4D59}" srcOrd="1" destOrd="0" presId="urn:microsoft.com/office/officeart/2005/8/layout/process5"/>
    <dgm:cxn modelId="{16F091CB-A3EF-4F98-83D6-BBC2E8A19023}" type="presOf" srcId="{20CFB37C-AC91-4096-ABDB-9501E119B1CC}" destId="{B8F1433C-E7A2-48F5-B3E4-8A522034041E}" srcOrd="1" destOrd="0" presId="urn:microsoft.com/office/officeart/2005/8/layout/process5"/>
    <dgm:cxn modelId="{03E430D3-4E3A-4802-A1ED-CDEA22778032}" srcId="{4672C12F-8C3B-422C-84A6-8CC633C9E873}" destId="{891C3880-61F5-403D-8F4E-9858A02232F4}" srcOrd="3" destOrd="0" parTransId="{F78126F2-D805-4CBB-B5E6-53E80CA937C3}" sibTransId="{0BFE3F52-B90B-4731-8868-B0F02A9BAB4E}"/>
    <dgm:cxn modelId="{ADD4B5D8-C107-4D78-84E1-72048EC55C11}" type="presOf" srcId="{059B4046-0809-4162-B001-BC9F03C14F42}" destId="{747F9B4F-B891-41BB-8247-0517A4C2AA32}" srcOrd="1" destOrd="0" presId="urn:microsoft.com/office/officeart/2005/8/layout/process5"/>
    <dgm:cxn modelId="{2F58FE86-5F87-41FA-9E21-23D5E046205C}" type="presParOf" srcId="{629EDD0F-1740-4CC7-B10C-39D039333DED}" destId="{E0AB509A-C48D-4C24-AA98-F3ABE32D9682}" srcOrd="0" destOrd="0" presId="urn:microsoft.com/office/officeart/2005/8/layout/process5"/>
    <dgm:cxn modelId="{454FE0DB-5EC8-4174-BFE9-18FFB210C4B0}" type="presParOf" srcId="{629EDD0F-1740-4CC7-B10C-39D039333DED}" destId="{DF236770-F564-441C-8852-2E7987B0147F}" srcOrd="1" destOrd="0" presId="urn:microsoft.com/office/officeart/2005/8/layout/process5"/>
    <dgm:cxn modelId="{C0862529-BC74-4B4A-AA5F-0E3A8602AD76}" type="presParOf" srcId="{DF236770-F564-441C-8852-2E7987B0147F}" destId="{747F9B4F-B891-41BB-8247-0517A4C2AA32}" srcOrd="0" destOrd="0" presId="urn:microsoft.com/office/officeart/2005/8/layout/process5"/>
    <dgm:cxn modelId="{33573779-51A0-4B3E-B465-7757C6B0FDC7}" type="presParOf" srcId="{629EDD0F-1740-4CC7-B10C-39D039333DED}" destId="{CF510E9D-4CB3-4894-937A-FA7924677E77}" srcOrd="2" destOrd="0" presId="urn:microsoft.com/office/officeart/2005/8/layout/process5"/>
    <dgm:cxn modelId="{6C598379-E996-45CA-AFC7-8ED973E662FA}" type="presParOf" srcId="{629EDD0F-1740-4CC7-B10C-39D039333DED}" destId="{027277F4-5A98-4404-987B-3071D29E6E61}" srcOrd="3" destOrd="0" presId="urn:microsoft.com/office/officeart/2005/8/layout/process5"/>
    <dgm:cxn modelId="{E1F69574-620D-4160-8A68-0B6D62975267}" type="presParOf" srcId="{027277F4-5A98-4404-987B-3071D29E6E61}" destId="{F5C4B082-F895-4F45-9C1A-07E9A1FB4D59}" srcOrd="0" destOrd="0" presId="urn:microsoft.com/office/officeart/2005/8/layout/process5"/>
    <dgm:cxn modelId="{EDE90BFE-1E9C-4278-A5CE-5AF644822A28}" type="presParOf" srcId="{629EDD0F-1740-4CC7-B10C-39D039333DED}" destId="{A899CDB1-1E11-45FA-8940-0AD55A6CC189}" srcOrd="4" destOrd="0" presId="urn:microsoft.com/office/officeart/2005/8/layout/process5"/>
    <dgm:cxn modelId="{413ABC3C-49E5-4863-80DD-A6283D346823}" type="presParOf" srcId="{629EDD0F-1740-4CC7-B10C-39D039333DED}" destId="{DF4841CA-89A7-4371-84EE-2438413CE002}" srcOrd="5" destOrd="0" presId="urn:microsoft.com/office/officeart/2005/8/layout/process5"/>
    <dgm:cxn modelId="{B6B0A6B6-93F9-4D31-9035-49C35ED4174D}" type="presParOf" srcId="{DF4841CA-89A7-4371-84EE-2438413CE002}" destId="{B8F1433C-E7A2-48F5-B3E4-8A522034041E}" srcOrd="0" destOrd="0" presId="urn:microsoft.com/office/officeart/2005/8/layout/process5"/>
    <dgm:cxn modelId="{8E3F1ADC-0855-494A-90B5-A2C5F23DEC28}" type="presParOf" srcId="{629EDD0F-1740-4CC7-B10C-39D039333DED}" destId="{C1CDF6D4-AC23-41A3-9A99-203E6BFBA80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AE69D4-7554-4847-ABAA-51E224618ED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17CDA2-F0E1-4730-A388-B6BDD83E064C}">
      <dgm:prSet/>
      <dgm:spPr/>
      <dgm:t>
        <a:bodyPr/>
        <a:lstStyle/>
        <a:p>
          <a:r>
            <a:rPr lang="en-US" baseline="0"/>
            <a:t>Researchers </a:t>
          </a:r>
          <a:endParaRPr lang="en-US"/>
        </a:p>
      </dgm:t>
    </dgm:pt>
    <dgm:pt modelId="{C9767C03-7AA1-4410-AA48-F4B8ED69811F}" type="parTrans" cxnId="{7B067ABB-182F-46A5-9AA5-C56F95738AB9}">
      <dgm:prSet/>
      <dgm:spPr/>
      <dgm:t>
        <a:bodyPr/>
        <a:lstStyle/>
        <a:p>
          <a:endParaRPr lang="en-US"/>
        </a:p>
      </dgm:t>
    </dgm:pt>
    <dgm:pt modelId="{103A9EB7-837C-4915-AC67-B6526F6013AB}" type="sibTrans" cxnId="{7B067ABB-182F-46A5-9AA5-C56F95738AB9}">
      <dgm:prSet/>
      <dgm:spPr/>
      <dgm:t>
        <a:bodyPr/>
        <a:lstStyle/>
        <a:p>
          <a:endParaRPr lang="en-US"/>
        </a:p>
      </dgm:t>
    </dgm:pt>
    <dgm:pt modelId="{AA5F8AEB-A73A-435B-ACDE-86EDD30CC7CD}">
      <dgm:prSet/>
      <dgm:spPr/>
      <dgm:t>
        <a:bodyPr/>
        <a:lstStyle/>
        <a:p>
          <a:r>
            <a:rPr lang="en-US" baseline="0"/>
            <a:t>Practitioners </a:t>
          </a:r>
          <a:endParaRPr lang="en-US"/>
        </a:p>
      </dgm:t>
    </dgm:pt>
    <dgm:pt modelId="{00372D8D-E41D-49C7-80AE-11D195D770BE}" type="parTrans" cxnId="{3D19733B-8820-4267-A886-D3E9F80D5BF9}">
      <dgm:prSet/>
      <dgm:spPr/>
      <dgm:t>
        <a:bodyPr/>
        <a:lstStyle/>
        <a:p>
          <a:endParaRPr lang="en-US"/>
        </a:p>
      </dgm:t>
    </dgm:pt>
    <dgm:pt modelId="{B02D3B04-8BB1-4315-9211-4CC5B5BE807C}" type="sibTrans" cxnId="{3D19733B-8820-4267-A886-D3E9F80D5BF9}">
      <dgm:prSet/>
      <dgm:spPr/>
      <dgm:t>
        <a:bodyPr/>
        <a:lstStyle/>
        <a:p>
          <a:endParaRPr lang="en-US"/>
        </a:p>
      </dgm:t>
    </dgm:pt>
    <dgm:pt modelId="{3F38A935-E36A-4178-BEC2-011A9C3B46C3}">
      <dgm:prSet/>
      <dgm:spPr/>
      <dgm:t>
        <a:bodyPr/>
        <a:lstStyle/>
        <a:p>
          <a:r>
            <a:rPr lang="en-US" baseline="0"/>
            <a:t>End-users </a:t>
          </a:r>
          <a:endParaRPr lang="en-US"/>
        </a:p>
      </dgm:t>
    </dgm:pt>
    <dgm:pt modelId="{8E547E81-304D-44C8-9655-4D833BB426B3}" type="parTrans" cxnId="{F20941A3-DD5C-4685-AF3F-D5D265F1FE37}">
      <dgm:prSet/>
      <dgm:spPr/>
      <dgm:t>
        <a:bodyPr/>
        <a:lstStyle/>
        <a:p>
          <a:endParaRPr lang="en-US"/>
        </a:p>
      </dgm:t>
    </dgm:pt>
    <dgm:pt modelId="{75F3EED9-4199-4DA4-AC06-381782A73520}" type="sibTrans" cxnId="{F20941A3-DD5C-4685-AF3F-D5D265F1FE37}">
      <dgm:prSet/>
      <dgm:spPr/>
      <dgm:t>
        <a:bodyPr/>
        <a:lstStyle/>
        <a:p>
          <a:endParaRPr lang="en-US"/>
        </a:p>
      </dgm:t>
    </dgm:pt>
    <dgm:pt modelId="{78C56492-6EB0-4BA6-A028-951E7A44774D}">
      <dgm:prSet/>
      <dgm:spPr/>
      <dgm:t>
        <a:bodyPr/>
        <a:lstStyle/>
        <a:p>
          <a:r>
            <a:rPr lang="en-US" baseline="0"/>
            <a:t>Affected communities </a:t>
          </a:r>
          <a:endParaRPr lang="en-US"/>
        </a:p>
      </dgm:t>
    </dgm:pt>
    <dgm:pt modelId="{BFC4E498-1BF0-4AEA-A8CE-5F1457F6FF56}" type="parTrans" cxnId="{2B0F4CAB-3450-4B67-8D21-0A83E7B35D8E}">
      <dgm:prSet/>
      <dgm:spPr/>
      <dgm:t>
        <a:bodyPr/>
        <a:lstStyle/>
        <a:p>
          <a:endParaRPr lang="en-US"/>
        </a:p>
      </dgm:t>
    </dgm:pt>
    <dgm:pt modelId="{01AE9887-F2F1-4622-929C-9C2ADAEC5CF1}" type="sibTrans" cxnId="{2B0F4CAB-3450-4B67-8D21-0A83E7B35D8E}">
      <dgm:prSet/>
      <dgm:spPr/>
      <dgm:t>
        <a:bodyPr/>
        <a:lstStyle/>
        <a:p>
          <a:endParaRPr lang="en-US"/>
        </a:p>
      </dgm:t>
    </dgm:pt>
    <dgm:pt modelId="{AA142DD8-B567-442E-8209-BF0506D9F5CA}">
      <dgm:prSet/>
      <dgm:spPr/>
      <dgm:t>
        <a:bodyPr/>
        <a:lstStyle/>
        <a:p>
          <a:r>
            <a:rPr lang="en-US" baseline="0"/>
            <a:t>Regulators </a:t>
          </a:r>
          <a:endParaRPr lang="en-US"/>
        </a:p>
      </dgm:t>
    </dgm:pt>
    <dgm:pt modelId="{5F67DEBC-7F3A-4B3A-B71E-CF62804DA282}" type="parTrans" cxnId="{7BCDA8C9-265F-445D-A3C7-463E7F7068D5}">
      <dgm:prSet/>
      <dgm:spPr/>
      <dgm:t>
        <a:bodyPr/>
        <a:lstStyle/>
        <a:p>
          <a:endParaRPr lang="en-US"/>
        </a:p>
      </dgm:t>
    </dgm:pt>
    <dgm:pt modelId="{E697863D-E2C2-48C8-B430-5D9B0174B759}" type="sibTrans" cxnId="{7BCDA8C9-265F-445D-A3C7-463E7F7068D5}">
      <dgm:prSet/>
      <dgm:spPr/>
      <dgm:t>
        <a:bodyPr/>
        <a:lstStyle/>
        <a:p>
          <a:endParaRPr lang="en-US"/>
        </a:p>
      </dgm:t>
    </dgm:pt>
    <dgm:pt modelId="{41E82851-F40F-4C80-B980-42EDA761D842}" type="pres">
      <dgm:prSet presAssocID="{B1AE69D4-7554-4847-ABAA-51E224618ED6}" presName="root" presStyleCnt="0">
        <dgm:presLayoutVars>
          <dgm:dir/>
          <dgm:resizeHandles val="exact"/>
        </dgm:presLayoutVars>
      </dgm:prSet>
      <dgm:spPr/>
    </dgm:pt>
    <dgm:pt modelId="{6D4A7FB6-B115-440E-B441-63FA46A5D077}" type="pres">
      <dgm:prSet presAssocID="{7B17CDA2-F0E1-4730-A388-B6BDD83E064C}" presName="compNode" presStyleCnt="0"/>
      <dgm:spPr/>
    </dgm:pt>
    <dgm:pt modelId="{F458044C-2CC9-4025-AB98-047F1E5C5695}" type="pres">
      <dgm:prSet presAssocID="{7B17CDA2-F0E1-4730-A388-B6BDD83E064C}" presName="bgRect" presStyleLbl="bgShp" presStyleIdx="0" presStyleCnt="5"/>
      <dgm:spPr/>
    </dgm:pt>
    <dgm:pt modelId="{8C121ECE-EA5D-407E-A159-DC77C2721D7D}" type="pres">
      <dgm:prSet presAssocID="{7B17CDA2-F0E1-4730-A388-B6BDD83E06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BFA98990-B302-40CA-AA9A-2A5622DAC0E9}" type="pres">
      <dgm:prSet presAssocID="{7B17CDA2-F0E1-4730-A388-B6BDD83E064C}" presName="spaceRect" presStyleCnt="0"/>
      <dgm:spPr/>
    </dgm:pt>
    <dgm:pt modelId="{2D65B1D9-6D50-46D4-8664-574542A76D5A}" type="pres">
      <dgm:prSet presAssocID="{7B17CDA2-F0E1-4730-A388-B6BDD83E064C}" presName="parTx" presStyleLbl="revTx" presStyleIdx="0" presStyleCnt="5">
        <dgm:presLayoutVars>
          <dgm:chMax val="0"/>
          <dgm:chPref val="0"/>
        </dgm:presLayoutVars>
      </dgm:prSet>
      <dgm:spPr/>
    </dgm:pt>
    <dgm:pt modelId="{AFA19394-714D-4BD4-948D-A59EDA816842}" type="pres">
      <dgm:prSet presAssocID="{103A9EB7-837C-4915-AC67-B6526F6013AB}" presName="sibTrans" presStyleCnt="0"/>
      <dgm:spPr/>
    </dgm:pt>
    <dgm:pt modelId="{BC5CB710-BD99-4CE7-896A-E139201BE5E3}" type="pres">
      <dgm:prSet presAssocID="{AA5F8AEB-A73A-435B-ACDE-86EDD30CC7CD}" presName="compNode" presStyleCnt="0"/>
      <dgm:spPr/>
    </dgm:pt>
    <dgm:pt modelId="{65142D78-D5EC-4C4C-AFA5-90FF1A08AD29}" type="pres">
      <dgm:prSet presAssocID="{AA5F8AEB-A73A-435B-ACDE-86EDD30CC7CD}" presName="bgRect" presStyleLbl="bgShp" presStyleIdx="1" presStyleCnt="5"/>
      <dgm:spPr/>
    </dgm:pt>
    <dgm:pt modelId="{DD9F6656-B310-4EE4-BFA1-CA0585DFF1A4}" type="pres">
      <dgm:prSet presAssocID="{AA5F8AEB-A73A-435B-ACDE-86EDD30CC7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3B1F23D-9EFD-4309-A617-B45F0835501E}" type="pres">
      <dgm:prSet presAssocID="{AA5F8AEB-A73A-435B-ACDE-86EDD30CC7CD}" presName="spaceRect" presStyleCnt="0"/>
      <dgm:spPr/>
    </dgm:pt>
    <dgm:pt modelId="{83350FAB-3016-4E0F-B5CD-2C282C6E3D6B}" type="pres">
      <dgm:prSet presAssocID="{AA5F8AEB-A73A-435B-ACDE-86EDD30CC7CD}" presName="parTx" presStyleLbl="revTx" presStyleIdx="1" presStyleCnt="5">
        <dgm:presLayoutVars>
          <dgm:chMax val="0"/>
          <dgm:chPref val="0"/>
        </dgm:presLayoutVars>
      </dgm:prSet>
      <dgm:spPr/>
    </dgm:pt>
    <dgm:pt modelId="{8290A35C-E7D5-4786-B102-3042F2229415}" type="pres">
      <dgm:prSet presAssocID="{B02D3B04-8BB1-4315-9211-4CC5B5BE807C}" presName="sibTrans" presStyleCnt="0"/>
      <dgm:spPr/>
    </dgm:pt>
    <dgm:pt modelId="{22465F79-630C-4F2B-8632-946C21BEAF91}" type="pres">
      <dgm:prSet presAssocID="{3F38A935-E36A-4178-BEC2-011A9C3B46C3}" presName="compNode" presStyleCnt="0"/>
      <dgm:spPr/>
    </dgm:pt>
    <dgm:pt modelId="{3FB1DCB8-5C43-45A7-B1A5-F96ECBC262F6}" type="pres">
      <dgm:prSet presAssocID="{3F38A935-E36A-4178-BEC2-011A9C3B46C3}" presName="bgRect" presStyleLbl="bgShp" presStyleIdx="2" presStyleCnt="5"/>
      <dgm:spPr/>
    </dgm:pt>
    <dgm:pt modelId="{BF2C5D9A-0772-4507-97B6-78D22BC3A845}" type="pres">
      <dgm:prSet presAssocID="{3F38A935-E36A-4178-BEC2-011A9C3B46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570A2A46-3758-4AD2-A576-805AD12E4312}" type="pres">
      <dgm:prSet presAssocID="{3F38A935-E36A-4178-BEC2-011A9C3B46C3}" presName="spaceRect" presStyleCnt="0"/>
      <dgm:spPr/>
    </dgm:pt>
    <dgm:pt modelId="{CE7D6EC4-D225-43CE-B288-B316A1BF0F1C}" type="pres">
      <dgm:prSet presAssocID="{3F38A935-E36A-4178-BEC2-011A9C3B46C3}" presName="parTx" presStyleLbl="revTx" presStyleIdx="2" presStyleCnt="5">
        <dgm:presLayoutVars>
          <dgm:chMax val="0"/>
          <dgm:chPref val="0"/>
        </dgm:presLayoutVars>
      </dgm:prSet>
      <dgm:spPr/>
    </dgm:pt>
    <dgm:pt modelId="{D01EA1AC-EE1A-4FDF-A5E3-C9666F2A4FDF}" type="pres">
      <dgm:prSet presAssocID="{75F3EED9-4199-4DA4-AC06-381782A73520}" presName="sibTrans" presStyleCnt="0"/>
      <dgm:spPr/>
    </dgm:pt>
    <dgm:pt modelId="{0EB19260-2F50-4B6F-BFCC-D357F6F897D7}" type="pres">
      <dgm:prSet presAssocID="{78C56492-6EB0-4BA6-A028-951E7A44774D}" presName="compNode" presStyleCnt="0"/>
      <dgm:spPr/>
    </dgm:pt>
    <dgm:pt modelId="{764C83AD-66D9-43FA-B5CF-33FA93D6C0E2}" type="pres">
      <dgm:prSet presAssocID="{78C56492-6EB0-4BA6-A028-951E7A44774D}" presName="bgRect" presStyleLbl="bgShp" presStyleIdx="3" presStyleCnt="5"/>
      <dgm:spPr/>
    </dgm:pt>
    <dgm:pt modelId="{09BB4C47-10A9-46CA-8247-A89653B3E3E3}" type="pres">
      <dgm:prSet presAssocID="{78C56492-6EB0-4BA6-A028-951E7A44774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B2AF5F2-63A3-4BDC-A1B1-9C83A6861EE6}" type="pres">
      <dgm:prSet presAssocID="{78C56492-6EB0-4BA6-A028-951E7A44774D}" presName="spaceRect" presStyleCnt="0"/>
      <dgm:spPr/>
    </dgm:pt>
    <dgm:pt modelId="{28CE4C23-AB1E-43B5-AC0B-373F9202B73D}" type="pres">
      <dgm:prSet presAssocID="{78C56492-6EB0-4BA6-A028-951E7A44774D}" presName="parTx" presStyleLbl="revTx" presStyleIdx="3" presStyleCnt="5">
        <dgm:presLayoutVars>
          <dgm:chMax val="0"/>
          <dgm:chPref val="0"/>
        </dgm:presLayoutVars>
      </dgm:prSet>
      <dgm:spPr/>
    </dgm:pt>
    <dgm:pt modelId="{DB844D2E-5B62-4883-99F5-BCA514875BF8}" type="pres">
      <dgm:prSet presAssocID="{01AE9887-F2F1-4622-929C-9C2ADAEC5CF1}" presName="sibTrans" presStyleCnt="0"/>
      <dgm:spPr/>
    </dgm:pt>
    <dgm:pt modelId="{B7CBC730-0365-49B1-8679-15E5A253EBE4}" type="pres">
      <dgm:prSet presAssocID="{AA142DD8-B567-442E-8209-BF0506D9F5CA}" presName="compNode" presStyleCnt="0"/>
      <dgm:spPr/>
    </dgm:pt>
    <dgm:pt modelId="{7C1323BB-E9D3-4DDE-97D5-5397A6EFB963}" type="pres">
      <dgm:prSet presAssocID="{AA142DD8-B567-442E-8209-BF0506D9F5CA}" presName="bgRect" presStyleLbl="bgShp" presStyleIdx="4" presStyleCnt="5"/>
      <dgm:spPr/>
    </dgm:pt>
    <dgm:pt modelId="{85CDEF9C-76B1-48B8-997C-7883E5388749}" type="pres">
      <dgm:prSet presAssocID="{AA142DD8-B567-442E-8209-BF0506D9F5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C1D0C41C-8F89-47A2-9030-CB5C121F4693}" type="pres">
      <dgm:prSet presAssocID="{AA142DD8-B567-442E-8209-BF0506D9F5CA}" presName="spaceRect" presStyleCnt="0"/>
      <dgm:spPr/>
    </dgm:pt>
    <dgm:pt modelId="{B4C65A4E-042D-4362-BBE7-B007C50E9E2D}" type="pres">
      <dgm:prSet presAssocID="{AA142DD8-B567-442E-8209-BF0506D9F5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ACBA41E-9E53-468A-A5C8-F628B1D35137}" type="presOf" srcId="{7B17CDA2-F0E1-4730-A388-B6BDD83E064C}" destId="{2D65B1D9-6D50-46D4-8664-574542A76D5A}" srcOrd="0" destOrd="0" presId="urn:microsoft.com/office/officeart/2018/2/layout/IconVerticalSolidList"/>
    <dgm:cxn modelId="{8B264C23-71DD-4B24-A7D2-44544D0572EE}" type="presOf" srcId="{3F38A935-E36A-4178-BEC2-011A9C3B46C3}" destId="{CE7D6EC4-D225-43CE-B288-B316A1BF0F1C}" srcOrd="0" destOrd="0" presId="urn:microsoft.com/office/officeart/2018/2/layout/IconVerticalSolidList"/>
    <dgm:cxn modelId="{3D19733B-8820-4267-A886-D3E9F80D5BF9}" srcId="{B1AE69D4-7554-4847-ABAA-51E224618ED6}" destId="{AA5F8AEB-A73A-435B-ACDE-86EDD30CC7CD}" srcOrd="1" destOrd="0" parTransId="{00372D8D-E41D-49C7-80AE-11D195D770BE}" sibTransId="{B02D3B04-8BB1-4315-9211-4CC5B5BE807C}"/>
    <dgm:cxn modelId="{C2D76E93-BC82-4506-9831-B98607ADB783}" type="presOf" srcId="{AA5F8AEB-A73A-435B-ACDE-86EDD30CC7CD}" destId="{83350FAB-3016-4E0F-B5CD-2C282C6E3D6B}" srcOrd="0" destOrd="0" presId="urn:microsoft.com/office/officeart/2018/2/layout/IconVerticalSolidList"/>
    <dgm:cxn modelId="{F20941A3-DD5C-4685-AF3F-D5D265F1FE37}" srcId="{B1AE69D4-7554-4847-ABAA-51E224618ED6}" destId="{3F38A935-E36A-4178-BEC2-011A9C3B46C3}" srcOrd="2" destOrd="0" parTransId="{8E547E81-304D-44C8-9655-4D833BB426B3}" sibTransId="{75F3EED9-4199-4DA4-AC06-381782A73520}"/>
    <dgm:cxn modelId="{2B0F4CAB-3450-4B67-8D21-0A83E7B35D8E}" srcId="{B1AE69D4-7554-4847-ABAA-51E224618ED6}" destId="{78C56492-6EB0-4BA6-A028-951E7A44774D}" srcOrd="3" destOrd="0" parTransId="{BFC4E498-1BF0-4AEA-A8CE-5F1457F6FF56}" sibTransId="{01AE9887-F2F1-4622-929C-9C2ADAEC5CF1}"/>
    <dgm:cxn modelId="{A13BADAE-CB30-4378-93DE-90F1827947D1}" type="presOf" srcId="{78C56492-6EB0-4BA6-A028-951E7A44774D}" destId="{28CE4C23-AB1E-43B5-AC0B-373F9202B73D}" srcOrd="0" destOrd="0" presId="urn:microsoft.com/office/officeart/2018/2/layout/IconVerticalSolidList"/>
    <dgm:cxn modelId="{7B067ABB-182F-46A5-9AA5-C56F95738AB9}" srcId="{B1AE69D4-7554-4847-ABAA-51E224618ED6}" destId="{7B17CDA2-F0E1-4730-A388-B6BDD83E064C}" srcOrd="0" destOrd="0" parTransId="{C9767C03-7AA1-4410-AA48-F4B8ED69811F}" sibTransId="{103A9EB7-837C-4915-AC67-B6526F6013AB}"/>
    <dgm:cxn modelId="{E09399C7-4E6D-4C39-8527-EC1DDA4A1367}" type="presOf" srcId="{AA142DD8-B567-442E-8209-BF0506D9F5CA}" destId="{B4C65A4E-042D-4362-BBE7-B007C50E9E2D}" srcOrd="0" destOrd="0" presId="urn:microsoft.com/office/officeart/2018/2/layout/IconVerticalSolidList"/>
    <dgm:cxn modelId="{7BCDA8C9-265F-445D-A3C7-463E7F7068D5}" srcId="{B1AE69D4-7554-4847-ABAA-51E224618ED6}" destId="{AA142DD8-B567-442E-8209-BF0506D9F5CA}" srcOrd="4" destOrd="0" parTransId="{5F67DEBC-7F3A-4B3A-B71E-CF62804DA282}" sibTransId="{E697863D-E2C2-48C8-B430-5D9B0174B759}"/>
    <dgm:cxn modelId="{2EAA6BFC-493C-4720-8B6C-62ECD01F7EE0}" type="presOf" srcId="{B1AE69D4-7554-4847-ABAA-51E224618ED6}" destId="{41E82851-F40F-4C80-B980-42EDA761D842}" srcOrd="0" destOrd="0" presId="urn:microsoft.com/office/officeart/2018/2/layout/IconVerticalSolidList"/>
    <dgm:cxn modelId="{22CD24E4-01E7-4E66-AFF6-6EE76BC8ADBF}" type="presParOf" srcId="{41E82851-F40F-4C80-B980-42EDA761D842}" destId="{6D4A7FB6-B115-440E-B441-63FA46A5D077}" srcOrd="0" destOrd="0" presId="urn:microsoft.com/office/officeart/2018/2/layout/IconVerticalSolidList"/>
    <dgm:cxn modelId="{C9042C4A-C0A9-411C-BD0D-68621A203C0E}" type="presParOf" srcId="{6D4A7FB6-B115-440E-B441-63FA46A5D077}" destId="{F458044C-2CC9-4025-AB98-047F1E5C5695}" srcOrd="0" destOrd="0" presId="urn:microsoft.com/office/officeart/2018/2/layout/IconVerticalSolidList"/>
    <dgm:cxn modelId="{60EA8524-9723-4917-87B9-061F3E6AC12C}" type="presParOf" srcId="{6D4A7FB6-B115-440E-B441-63FA46A5D077}" destId="{8C121ECE-EA5D-407E-A159-DC77C2721D7D}" srcOrd="1" destOrd="0" presId="urn:microsoft.com/office/officeart/2018/2/layout/IconVerticalSolidList"/>
    <dgm:cxn modelId="{AF250210-8DCE-4D53-88D0-72A0F1E1E133}" type="presParOf" srcId="{6D4A7FB6-B115-440E-B441-63FA46A5D077}" destId="{BFA98990-B302-40CA-AA9A-2A5622DAC0E9}" srcOrd="2" destOrd="0" presId="urn:microsoft.com/office/officeart/2018/2/layout/IconVerticalSolidList"/>
    <dgm:cxn modelId="{3C43B6AD-FB03-4CA1-90CB-C5C97FB80970}" type="presParOf" srcId="{6D4A7FB6-B115-440E-B441-63FA46A5D077}" destId="{2D65B1D9-6D50-46D4-8664-574542A76D5A}" srcOrd="3" destOrd="0" presId="urn:microsoft.com/office/officeart/2018/2/layout/IconVerticalSolidList"/>
    <dgm:cxn modelId="{CBAF03E4-208E-48A0-AD0D-CFA4558B4808}" type="presParOf" srcId="{41E82851-F40F-4C80-B980-42EDA761D842}" destId="{AFA19394-714D-4BD4-948D-A59EDA816842}" srcOrd="1" destOrd="0" presId="urn:microsoft.com/office/officeart/2018/2/layout/IconVerticalSolidList"/>
    <dgm:cxn modelId="{9D9A855B-F290-47AB-9FFC-38123ADBA565}" type="presParOf" srcId="{41E82851-F40F-4C80-B980-42EDA761D842}" destId="{BC5CB710-BD99-4CE7-896A-E139201BE5E3}" srcOrd="2" destOrd="0" presId="urn:microsoft.com/office/officeart/2018/2/layout/IconVerticalSolidList"/>
    <dgm:cxn modelId="{A1D6D360-B13A-4C1A-B86E-0EB585441013}" type="presParOf" srcId="{BC5CB710-BD99-4CE7-896A-E139201BE5E3}" destId="{65142D78-D5EC-4C4C-AFA5-90FF1A08AD29}" srcOrd="0" destOrd="0" presId="urn:microsoft.com/office/officeart/2018/2/layout/IconVerticalSolidList"/>
    <dgm:cxn modelId="{38E8116A-6A19-440A-8288-17DECCC80BA6}" type="presParOf" srcId="{BC5CB710-BD99-4CE7-896A-E139201BE5E3}" destId="{DD9F6656-B310-4EE4-BFA1-CA0585DFF1A4}" srcOrd="1" destOrd="0" presId="urn:microsoft.com/office/officeart/2018/2/layout/IconVerticalSolidList"/>
    <dgm:cxn modelId="{1AC60D41-16FF-4D41-BB55-CCF9889D2F51}" type="presParOf" srcId="{BC5CB710-BD99-4CE7-896A-E139201BE5E3}" destId="{A3B1F23D-9EFD-4309-A617-B45F0835501E}" srcOrd="2" destOrd="0" presId="urn:microsoft.com/office/officeart/2018/2/layout/IconVerticalSolidList"/>
    <dgm:cxn modelId="{67881574-BE81-4CF0-9182-96F85A8E27CB}" type="presParOf" srcId="{BC5CB710-BD99-4CE7-896A-E139201BE5E3}" destId="{83350FAB-3016-4E0F-B5CD-2C282C6E3D6B}" srcOrd="3" destOrd="0" presId="urn:microsoft.com/office/officeart/2018/2/layout/IconVerticalSolidList"/>
    <dgm:cxn modelId="{F18B5747-3E6C-4974-AF91-41987F2FD8E0}" type="presParOf" srcId="{41E82851-F40F-4C80-B980-42EDA761D842}" destId="{8290A35C-E7D5-4786-B102-3042F2229415}" srcOrd="3" destOrd="0" presId="urn:microsoft.com/office/officeart/2018/2/layout/IconVerticalSolidList"/>
    <dgm:cxn modelId="{C250B5FF-626F-4D56-BC80-679D8A03F40D}" type="presParOf" srcId="{41E82851-F40F-4C80-B980-42EDA761D842}" destId="{22465F79-630C-4F2B-8632-946C21BEAF91}" srcOrd="4" destOrd="0" presId="urn:microsoft.com/office/officeart/2018/2/layout/IconVerticalSolidList"/>
    <dgm:cxn modelId="{98BD05A4-B065-43C2-9498-0A2B5858EE24}" type="presParOf" srcId="{22465F79-630C-4F2B-8632-946C21BEAF91}" destId="{3FB1DCB8-5C43-45A7-B1A5-F96ECBC262F6}" srcOrd="0" destOrd="0" presId="urn:microsoft.com/office/officeart/2018/2/layout/IconVerticalSolidList"/>
    <dgm:cxn modelId="{88B172AA-1DAB-4E7C-87EE-783F2E940C16}" type="presParOf" srcId="{22465F79-630C-4F2B-8632-946C21BEAF91}" destId="{BF2C5D9A-0772-4507-97B6-78D22BC3A845}" srcOrd="1" destOrd="0" presId="urn:microsoft.com/office/officeart/2018/2/layout/IconVerticalSolidList"/>
    <dgm:cxn modelId="{F60AED40-34FB-4D4D-A7AA-8AAB15EBD2A3}" type="presParOf" srcId="{22465F79-630C-4F2B-8632-946C21BEAF91}" destId="{570A2A46-3758-4AD2-A576-805AD12E4312}" srcOrd="2" destOrd="0" presId="urn:microsoft.com/office/officeart/2018/2/layout/IconVerticalSolidList"/>
    <dgm:cxn modelId="{6F114FD9-2105-487A-B294-7F3F356D35C9}" type="presParOf" srcId="{22465F79-630C-4F2B-8632-946C21BEAF91}" destId="{CE7D6EC4-D225-43CE-B288-B316A1BF0F1C}" srcOrd="3" destOrd="0" presId="urn:microsoft.com/office/officeart/2018/2/layout/IconVerticalSolidList"/>
    <dgm:cxn modelId="{4048293F-47DD-4BD6-B9C6-5A5A899F9701}" type="presParOf" srcId="{41E82851-F40F-4C80-B980-42EDA761D842}" destId="{D01EA1AC-EE1A-4FDF-A5E3-C9666F2A4FDF}" srcOrd="5" destOrd="0" presId="urn:microsoft.com/office/officeart/2018/2/layout/IconVerticalSolidList"/>
    <dgm:cxn modelId="{6ED48FC0-EBE5-40C7-9C65-E98B343A5040}" type="presParOf" srcId="{41E82851-F40F-4C80-B980-42EDA761D842}" destId="{0EB19260-2F50-4B6F-BFCC-D357F6F897D7}" srcOrd="6" destOrd="0" presId="urn:microsoft.com/office/officeart/2018/2/layout/IconVerticalSolidList"/>
    <dgm:cxn modelId="{70FD787F-4254-4EA3-B652-AD188DBBF8DA}" type="presParOf" srcId="{0EB19260-2F50-4B6F-BFCC-D357F6F897D7}" destId="{764C83AD-66D9-43FA-B5CF-33FA93D6C0E2}" srcOrd="0" destOrd="0" presId="urn:microsoft.com/office/officeart/2018/2/layout/IconVerticalSolidList"/>
    <dgm:cxn modelId="{8024E7C1-709D-46A7-9810-08AA44DD722B}" type="presParOf" srcId="{0EB19260-2F50-4B6F-BFCC-D357F6F897D7}" destId="{09BB4C47-10A9-46CA-8247-A89653B3E3E3}" srcOrd="1" destOrd="0" presId="urn:microsoft.com/office/officeart/2018/2/layout/IconVerticalSolidList"/>
    <dgm:cxn modelId="{7012B956-5502-419B-9885-04D87D372FEB}" type="presParOf" srcId="{0EB19260-2F50-4B6F-BFCC-D357F6F897D7}" destId="{DB2AF5F2-63A3-4BDC-A1B1-9C83A6861EE6}" srcOrd="2" destOrd="0" presId="urn:microsoft.com/office/officeart/2018/2/layout/IconVerticalSolidList"/>
    <dgm:cxn modelId="{17194314-C7C9-4685-964F-1DFC3A0D2D65}" type="presParOf" srcId="{0EB19260-2F50-4B6F-BFCC-D357F6F897D7}" destId="{28CE4C23-AB1E-43B5-AC0B-373F9202B73D}" srcOrd="3" destOrd="0" presId="urn:microsoft.com/office/officeart/2018/2/layout/IconVerticalSolidList"/>
    <dgm:cxn modelId="{CEB826FF-1914-4D03-BA4C-7699961E7824}" type="presParOf" srcId="{41E82851-F40F-4C80-B980-42EDA761D842}" destId="{DB844D2E-5B62-4883-99F5-BCA514875BF8}" srcOrd="7" destOrd="0" presId="urn:microsoft.com/office/officeart/2018/2/layout/IconVerticalSolidList"/>
    <dgm:cxn modelId="{AF39361F-EC64-4FBE-9779-096427A91E36}" type="presParOf" srcId="{41E82851-F40F-4C80-B980-42EDA761D842}" destId="{B7CBC730-0365-49B1-8679-15E5A253EBE4}" srcOrd="8" destOrd="0" presId="urn:microsoft.com/office/officeart/2018/2/layout/IconVerticalSolidList"/>
    <dgm:cxn modelId="{21003721-3B6F-4B78-AFB6-BC2BBD9FD8D6}" type="presParOf" srcId="{B7CBC730-0365-49B1-8679-15E5A253EBE4}" destId="{7C1323BB-E9D3-4DDE-97D5-5397A6EFB963}" srcOrd="0" destOrd="0" presId="urn:microsoft.com/office/officeart/2018/2/layout/IconVerticalSolidList"/>
    <dgm:cxn modelId="{0335A6FC-2B95-4E66-8D3C-3BE074F4B41A}" type="presParOf" srcId="{B7CBC730-0365-49B1-8679-15E5A253EBE4}" destId="{85CDEF9C-76B1-48B8-997C-7883E5388749}" srcOrd="1" destOrd="0" presId="urn:microsoft.com/office/officeart/2018/2/layout/IconVerticalSolidList"/>
    <dgm:cxn modelId="{FFA2A438-FD41-4847-92C5-B738C675D260}" type="presParOf" srcId="{B7CBC730-0365-49B1-8679-15E5A253EBE4}" destId="{C1D0C41C-8F89-47A2-9030-CB5C121F4693}" srcOrd="2" destOrd="0" presId="urn:microsoft.com/office/officeart/2018/2/layout/IconVerticalSolidList"/>
    <dgm:cxn modelId="{15A546B9-B8B8-4D5E-BC66-4DED0A90A7B8}" type="presParOf" srcId="{B7CBC730-0365-49B1-8679-15E5A253EBE4}" destId="{B4C65A4E-042D-4362-BBE7-B007C50E9E2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81B4E39-D5D8-4D8F-B1EF-46FCCA07F5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1758194-22DC-4C27-B0C7-EE6A3946284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baseline="0" dirty="0">
              <a:latin typeface="Microsoft New Tai Lue"/>
            </a:rPr>
            <a:t>Retrieval</a:t>
          </a:r>
          <a:r>
            <a:rPr lang="en-GB" dirty="0">
              <a:latin typeface="Microsoft New Tai Lue"/>
            </a:rPr>
            <a:t> of comparable cross-cultural examples</a:t>
          </a:r>
          <a:endParaRPr lang="en-US" dirty="0"/>
        </a:p>
      </dgm:t>
    </dgm:pt>
    <dgm:pt modelId="{AF2E898C-98DA-4C7A-AF8E-74F930C220AB}" type="parTrans" cxnId="{6A2B69B6-E4A4-4D77-AC86-B205FB4BECA4}">
      <dgm:prSet/>
      <dgm:spPr/>
      <dgm:t>
        <a:bodyPr/>
        <a:lstStyle/>
        <a:p>
          <a:endParaRPr lang="en-US"/>
        </a:p>
      </dgm:t>
    </dgm:pt>
    <dgm:pt modelId="{A3029044-DF76-4E09-86F9-B4E12DC3617B}" type="sibTrans" cxnId="{6A2B69B6-E4A4-4D77-AC86-B205FB4BECA4}">
      <dgm:prSet/>
      <dgm:spPr/>
      <dgm:t>
        <a:bodyPr/>
        <a:lstStyle/>
        <a:p>
          <a:endParaRPr lang="en-US"/>
        </a:p>
      </dgm:t>
    </dgm:pt>
    <dgm:pt modelId="{BFE5598B-5ED0-42BA-8FE3-7C4B7C22E46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Style transfer models trained on unpaired data</a:t>
          </a:r>
        </a:p>
      </dgm:t>
    </dgm:pt>
    <dgm:pt modelId="{E75B9E63-3246-4414-BE6B-25AB7ED56DFF}" type="parTrans" cxnId="{C9A53EA7-9762-47B6-9410-EA2481F19226}">
      <dgm:prSet/>
      <dgm:spPr/>
    </dgm:pt>
    <dgm:pt modelId="{E46B3DD4-BE21-4B89-AB70-00CC7E1344A1}" type="sibTrans" cxnId="{C9A53EA7-9762-47B6-9410-EA2481F19226}">
      <dgm:prSet/>
      <dgm:spPr/>
      <dgm:t>
        <a:bodyPr/>
        <a:lstStyle/>
        <a:p>
          <a:endParaRPr lang="en-US"/>
        </a:p>
      </dgm:t>
    </dgm:pt>
    <dgm:pt modelId="{6989162D-7721-4C39-A6FB-343A55D650E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Human-authored references and human evaluation</a:t>
          </a:r>
        </a:p>
      </dgm:t>
    </dgm:pt>
    <dgm:pt modelId="{06409303-8053-46F0-A2BE-2DD1FD7780C7}" type="parTrans" cxnId="{12D3AF69-FF31-40A0-9025-68E56B086A99}">
      <dgm:prSet/>
      <dgm:spPr/>
    </dgm:pt>
    <dgm:pt modelId="{BAAA9E40-5BE8-4192-B546-D39821D4E62F}" type="sibTrans" cxnId="{12D3AF69-FF31-40A0-9025-68E56B086A99}">
      <dgm:prSet/>
      <dgm:spPr/>
      <dgm:t>
        <a:bodyPr/>
        <a:lstStyle/>
        <a:p>
          <a:endParaRPr lang="en-US"/>
        </a:p>
      </dgm:t>
    </dgm:pt>
    <dgm:pt modelId="{EF4CF506-DB09-4564-A773-28B27A65406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Microsoft New Tai Lue"/>
            </a:rPr>
            <a:t>Supervised models trained on paired data</a:t>
          </a:r>
        </a:p>
      </dgm:t>
    </dgm:pt>
    <dgm:pt modelId="{6CA2D97C-5BF8-4B0C-A135-8E758EA4F8D2}" type="parTrans" cxnId="{865CDB02-3386-467E-886D-3CA88509E1A8}">
      <dgm:prSet/>
      <dgm:spPr/>
    </dgm:pt>
    <dgm:pt modelId="{FE930971-3AFD-4E02-AD40-01CFA993B096}" type="sibTrans" cxnId="{865CDB02-3386-467E-886D-3CA88509E1A8}">
      <dgm:prSet/>
      <dgm:spPr/>
      <dgm:t>
        <a:bodyPr/>
        <a:lstStyle/>
        <a:p>
          <a:endParaRPr lang="en-US"/>
        </a:p>
      </dgm:t>
    </dgm:pt>
    <dgm:pt modelId="{DDCBE4D5-24B1-413A-AAC8-DE73852593FB}" type="pres">
      <dgm:prSet presAssocID="{281B4E39-D5D8-4D8F-B1EF-46FCCA07F53D}" presName="root" presStyleCnt="0">
        <dgm:presLayoutVars>
          <dgm:dir/>
          <dgm:resizeHandles val="exact"/>
        </dgm:presLayoutVars>
      </dgm:prSet>
      <dgm:spPr/>
    </dgm:pt>
    <dgm:pt modelId="{85141F14-28E8-4509-AAAA-2ED809506B63}" type="pres">
      <dgm:prSet presAssocID="{71758194-22DC-4C27-B0C7-EE6A39462848}" presName="compNode" presStyleCnt="0"/>
      <dgm:spPr/>
    </dgm:pt>
    <dgm:pt modelId="{E9172FED-FC9A-4EBD-A4E8-F7F4A9BCB1DD}" type="pres">
      <dgm:prSet presAssocID="{71758194-22DC-4C27-B0C7-EE6A39462848}" presName="bgRect" presStyleLbl="bgShp" presStyleIdx="0" presStyleCnt="4"/>
      <dgm:spPr/>
    </dgm:pt>
    <dgm:pt modelId="{C69A371F-E239-487F-A0FA-346C7982B79A}" type="pres">
      <dgm:prSet presAssocID="{71758194-22DC-4C27-B0C7-EE6A394628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A4EC0334-4659-430F-97F9-12FCF23F72C8}" type="pres">
      <dgm:prSet presAssocID="{71758194-22DC-4C27-B0C7-EE6A39462848}" presName="spaceRect" presStyleCnt="0"/>
      <dgm:spPr/>
    </dgm:pt>
    <dgm:pt modelId="{4A9E436C-D666-49A6-A4C0-ABF510962E1B}" type="pres">
      <dgm:prSet presAssocID="{71758194-22DC-4C27-B0C7-EE6A39462848}" presName="parTx" presStyleLbl="revTx" presStyleIdx="0" presStyleCnt="4">
        <dgm:presLayoutVars>
          <dgm:chMax val="0"/>
          <dgm:chPref val="0"/>
        </dgm:presLayoutVars>
      </dgm:prSet>
      <dgm:spPr/>
    </dgm:pt>
    <dgm:pt modelId="{0BF7B03D-A3F6-4628-B58F-F15B31591547}" type="pres">
      <dgm:prSet presAssocID="{A3029044-DF76-4E09-86F9-B4E12DC3617B}" presName="sibTrans" presStyleCnt="0"/>
      <dgm:spPr/>
    </dgm:pt>
    <dgm:pt modelId="{F04E9AAD-DA09-4AAE-A0F8-EAEB94BF2511}" type="pres">
      <dgm:prSet presAssocID="{EF4CF506-DB09-4564-A773-28B27A65406F}" presName="compNode" presStyleCnt="0"/>
      <dgm:spPr/>
    </dgm:pt>
    <dgm:pt modelId="{01985FF5-ECA8-49D1-904F-3AB1DACF8283}" type="pres">
      <dgm:prSet presAssocID="{EF4CF506-DB09-4564-A773-28B27A65406F}" presName="bgRect" presStyleLbl="bgShp" presStyleIdx="1" presStyleCnt="4"/>
      <dgm:spPr/>
    </dgm:pt>
    <dgm:pt modelId="{EC41E086-5824-4F09-B72D-67546BF927A7}" type="pres">
      <dgm:prSet presAssocID="{EF4CF506-DB09-4564-A773-28B27A6540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63F1B5-61E3-4921-B339-895318E229F4}" type="pres">
      <dgm:prSet presAssocID="{EF4CF506-DB09-4564-A773-28B27A65406F}" presName="spaceRect" presStyleCnt="0"/>
      <dgm:spPr/>
    </dgm:pt>
    <dgm:pt modelId="{D7CE305B-C7F2-4AB2-9322-3273D5AC27FC}" type="pres">
      <dgm:prSet presAssocID="{EF4CF506-DB09-4564-A773-28B27A65406F}" presName="parTx" presStyleLbl="revTx" presStyleIdx="1" presStyleCnt="4">
        <dgm:presLayoutVars>
          <dgm:chMax val="0"/>
          <dgm:chPref val="0"/>
        </dgm:presLayoutVars>
      </dgm:prSet>
      <dgm:spPr/>
    </dgm:pt>
    <dgm:pt modelId="{80781961-23BD-4B9C-9766-2C17AEDC5094}" type="pres">
      <dgm:prSet presAssocID="{FE930971-3AFD-4E02-AD40-01CFA993B096}" presName="sibTrans" presStyleCnt="0"/>
      <dgm:spPr/>
    </dgm:pt>
    <dgm:pt modelId="{E4374870-CFD8-4907-9811-3BCAE466B904}" type="pres">
      <dgm:prSet presAssocID="{BFE5598B-5ED0-42BA-8FE3-7C4B7C22E463}" presName="compNode" presStyleCnt="0"/>
      <dgm:spPr/>
    </dgm:pt>
    <dgm:pt modelId="{DF7F7F7E-2270-45F9-B53F-C2088BB0BB9E}" type="pres">
      <dgm:prSet presAssocID="{BFE5598B-5ED0-42BA-8FE3-7C4B7C22E463}" presName="bgRect" presStyleLbl="bgShp" presStyleIdx="2" presStyleCnt="4"/>
      <dgm:spPr/>
    </dgm:pt>
    <dgm:pt modelId="{AA2F458D-82C9-4428-8FC8-EBDE8AC1CF77}" type="pres">
      <dgm:prSet presAssocID="{BFE5598B-5ED0-42BA-8FE3-7C4B7C22E4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3A5E644-5FBF-4B4A-81FB-5698501BFE1D}" type="pres">
      <dgm:prSet presAssocID="{BFE5598B-5ED0-42BA-8FE3-7C4B7C22E463}" presName="spaceRect" presStyleCnt="0"/>
      <dgm:spPr/>
    </dgm:pt>
    <dgm:pt modelId="{185ECBC8-FB2D-4CA1-84AC-9025D166033F}" type="pres">
      <dgm:prSet presAssocID="{BFE5598B-5ED0-42BA-8FE3-7C4B7C22E463}" presName="parTx" presStyleLbl="revTx" presStyleIdx="2" presStyleCnt="4">
        <dgm:presLayoutVars>
          <dgm:chMax val="0"/>
          <dgm:chPref val="0"/>
        </dgm:presLayoutVars>
      </dgm:prSet>
      <dgm:spPr/>
    </dgm:pt>
    <dgm:pt modelId="{B354B737-CF0B-41D1-B195-F3975FA09F87}" type="pres">
      <dgm:prSet presAssocID="{E46B3DD4-BE21-4B89-AB70-00CC7E1344A1}" presName="sibTrans" presStyleCnt="0"/>
      <dgm:spPr/>
    </dgm:pt>
    <dgm:pt modelId="{87D70F2F-9A77-4AF5-ADF2-948B5C973319}" type="pres">
      <dgm:prSet presAssocID="{6989162D-7721-4C39-A6FB-343A55D650E7}" presName="compNode" presStyleCnt="0"/>
      <dgm:spPr/>
    </dgm:pt>
    <dgm:pt modelId="{219E924C-07CF-46D0-BFB6-53D3BDD53A35}" type="pres">
      <dgm:prSet presAssocID="{6989162D-7721-4C39-A6FB-343A55D650E7}" presName="bgRect" presStyleLbl="bgShp" presStyleIdx="3" presStyleCnt="4"/>
      <dgm:spPr/>
    </dgm:pt>
    <dgm:pt modelId="{179D7A10-4CAC-4196-94B6-C1A02CC93D48}" type="pres">
      <dgm:prSet presAssocID="{6989162D-7721-4C39-A6FB-343A55D650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F0167D1-8737-4855-B225-F2421D8AFF2B}" type="pres">
      <dgm:prSet presAssocID="{6989162D-7721-4C39-A6FB-343A55D650E7}" presName="spaceRect" presStyleCnt="0"/>
      <dgm:spPr/>
    </dgm:pt>
    <dgm:pt modelId="{8A8D9CBC-DDEF-41F0-99F4-FCF3356C2A67}" type="pres">
      <dgm:prSet presAssocID="{6989162D-7721-4C39-A6FB-343A55D650E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65CDB02-3386-467E-886D-3CA88509E1A8}" srcId="{281B4E39-D5D8-4D8F-B1EF-46FCCA07F53D}" destId="{EF4CF506-DB09-4564-A773-28B27A65406F}" srcOrd="1" destOrd="0" parTransId="{6CA2D97C-5BF8-4B0C-A135-8E758EA4F8D2}" sibTransId="{FE930971-3AFD-4E02-AD40-01CFA993B096}"/>
    <dgm:cxn modelId="{12D3AF69-FF31-40A0-9025-68E56B086A99}" srcId="{281B4E39-D5D8-4D8F-B1EF-46FCCA07F53D}" destId="{6989162D-7721-4C39-A6FB-343A55D650E7}" srcOrd="3" destOrd="0" parTransId="{06409303-8053-46F0-A2BE-2DD1FD7780C7}" sibTransId="{BAAA9E40-5BE8-4192-B546-D39821D4E62F}"/>
    <dgm:cxn modelId="{00627D8E-A25C-4775-AECE-CF1AF6407C4C}" type="presOf" srcId="{71758194-22DC-4C27-B0C7-EE6A39462848}" destId="{4A9E436C-D666-49A6-A4C0-ABF510962E1B}" srcOrd="0" destOrd="0" presId="urn:microsoft.com/office/officeart/2018/2/layout/IconVerticalSolidList"/>
    <dgm:cxn modelId="{D162E992-32C0-4559-BA72-9E8905C0C694}" type="presOf" srcId="{EF4CF506-DB09-4564-A773-28B27A65406F}" destId="{D7CE305B-C7F2-4AB2-9322-3273D5AC27FC}" srcOrd="0" destOrd="0" presId="urn:microsoft.com/office/officeart/2018/2/layout/IconVerticalSolidList"/>
    <dgm:cxn modelId="{D0349D9E-40B4-484F-8B11-1417A3278A90}" type="presOf" srcId="{281B4E39-D5D8-4D8F-B1EF-46FCCA07F53D}" destId="{DDCBE4D5-24B1-413A-AAC8-DE73852593FB}" srcOrd="0" destOrd="0" presId="urn:microsoft.com/office/officeart/2018/2/layout/IconVerticalSolidList"/>
    <dgm:cxn modelId="{C9A53EA7-9762-47B6-9410-EA2481F19226}" srcId="{281B4E39-D5D8-4D8F-B1EF-46FCCA07F53D}" destId="{BFE5598B-5ED0-42BA-8FE3-7C4B7C22E463}" srcOrd="2" destOrd="0" parTransId="{E75B9E63-3246-4414-BE6B-25AB7ED56DFF}" sibTransId="{E46B3DD4-BE21-4B89-AB70-00CC7E1344A1}"/>
    <dgm:cxn modelId="{5F6E65AD-A243-47CC-8501-ABE8A9556465}" type="presOf" srcId="{6989162D-7721-4C39-A6FB-343A55D650E7}" destId="{8A8D9CBC-DDEF-41F0-99F4-FCF3356C2A67}" srcOrd="0" destOrd="0" presId="urn:microsoft.com/office/officeart/2018/2/layout/IconVerticalSolidList"/>
    <dgm:cxn modelId="{6A2B69B6-E4A4-4D77-AC86-B205FB4BECA4}" srcId="{281B4E39-D5D8-4D8F-B1EF-46FCCA07F53D}" destId="{71758194-22DC-4C27-B0C7-EE6A39462848}" srcOrd="0" destOrd="0" parTransId="{AF2E898C-98DA-4C7A-AF8E-74F930C220AB}" sibTransId="{A3029044-DF76-4E09-86F9-B4E12DC3617B}"/>
    <dgm:cxn modelId="{610708F3-7B98-4CF5-A189-017CBD6C30B2}" type="presOf" srcId="{BFE5598B-5ED0-42BA-8FE3-7C4B7C22E463}" destId="{185ECBC8-FB2D-4CA1-84AC-9025D166033F}" srcOrd="0" destOrd="0" presId="urn:microsoft.com/office/officeart/2018/2/layout/IconVerticalSolidList"/>
    <dgm:cxn modelId="{46F297C1-D994-40E1-A7A3-626B8C04F33A}" type="presParOf" srcId="{DDCBE4D5-24B1-413A-AAC8-DE73852593FB}" destId="{85141F14-28E8-4509-AAAA-2ED809506B63}" srcOrd="0" destOrd="0" presId="urn:microsoft.com/office/officeart/2018/2/layout/IconVerticalSolidList"/>
    <dgm:cxn modelId="{EA399AE5-2169-46CE-A54F-F48E86669B40}" type="presParOf" srcId="{85141F14-28E8-4509-AAAA-2ED809506B63}" destId="{E9172FED-FC9A-4EBD-A4E8-F7F4A9BCB1DD}" srcOrd="0" destOrd="0" presId="urn:microsoft.com/office/officeart/2018/2/layout/IconVerticalSolidList"/>
    <dgm:cxn modelId="{3388825C-0ABB-4F05-92AB-EC90DDB0A2EC}" type="presParOf" srcId="{85141F14-28E8-4509-AAAA-2ED809506B63}" destId="{C69A371F-E239-487F-A0FA-346C7982B79A}" srcOrd="1" destOrd="0" presId="urn:microsoft.com/office/officeart/2018/2/layout/IconVerticalSolidList"/>
    <dgm:cxn modelId="{9997E111-5E04-432F-8EC3-61DCA705ADCB}" type="presParOf" srcId="{85141F14-28E8-4509-AAAA-2ED809506B63}" destId="{A4EC0334-4659-430F-97F9-12FCF23F72C8}" srcOrd="2" destOrd="0" presId="urn:microsoft.com/office/officeart/2018/2/layout/IconVerticalSolidList"/>
    <dgm:cxn modelId="{7612CB8C-87AA-47A1-B276-7BA7447166DE}" type="presParOf" srcId="{85141F14-28E8-4509-AAAA-2ED809506B63}" destId="{4A9E436C-D666-49A6-A4C0-ABF510962E1B}" srcOrd="3" destOrd="0" presId="urn:microsoft.com/office/officeart/2018/2/layout/IconVerticalSolidList"/>
    <dgm:cxn modelId="{50104DE2-6DBA-4561-898F-3899952D60B1}" type="presParOf" srcId="{DDCBE4D5-24B1-413A-AAC8-DE73852593FB}" destId="{0BF7B03D-A3F6-4628-B58F-F15B31591547}" srcOrd="1" destOrd="0" presId="urn:microsoft.com/office/officeart/2018/2/layout/IconVerticalSolidList"/>
    <dgm:cxn modelId="{C0C5E8A8-54C3-4AD0-B368-D0F8F21EB8A7}" type="presParOf" srcId="{DDCBE4D5-24B1-413A-AAC8-DE73852593FB}" destId="{F04E9AAD-DA09-4AAE-A0F8-EAEB94BF2511}" srcOrd="2" destOrd="0" presId="urn:microsoft.com/office/officeart/2018/2/layout/IconVerticalSolidList"/>
    <dgm:cxn modelId="{212381D9-5E54-4E4A-9358-3630700F16D0}" type="presParOf" srcId="{F04E9AAD-DA09-4AAE-A0F8-EAEB94BF2511}" destId="{01985FF5-ECA8-49D1-904F-3AB1DACF8283}" srcOrd="0" destOrd="0" presId="urn:microsoft.com/office/officeart/2018/2/layout/IconVerticalSolidList"/>
    <dgm:cxn modelId="{8BD72796-939B-47E9-8872-EA7732C05DC0}" type="presParOf" srcId="{F04E9AAD-DA09-4AAE-A0F8-EAEB94BF2511}" destId="{EC41E086-5824-4F09-B72D-67546BF927A7}" srcOrd="1" destOrd="0" presId="urn:microsoft.com/office/officeart/2018/2/layout/IconVerticalSolidList"/>
    <dgm:cxn modelId="{351530D1-59E3-4D7A-B886-A74C6E819DDC}" type="presParOf" srcId="{F04E9AAD-DA09-4AAE-A0F8-EAEB94BF2511}" destId="{FB63F1B5-61E3-4921-B339-895318E229F4}" srcOrd="2" destOrd="0" presId="urn:microsoft.com/office/officeart/2018/2/layout/IconVerticalSolidList"/>
    <dgm:cxn modelId="{933641B2-9BEE-413E-B68C-B0DF19AA3A90}" type="presParOf" srcId="{F04E9AAD-DA09-4AAE-A0F8-EAEB94BF2511}" destId="{D7CE305B-C7F2-4AB2-9322-3273D5AC27FC}" srcOrd="3" destOrd="0" presId="urn:microsoft.com/office/officeart/2018/2/layout/IconVerticalSolidList"/>
    <dgm:cxn modelId="{0C26482F-E8C1-40B2-8733-57F8B5C28406}" type="presParOf" srcId="{DDCBE4D5-24B1-413A-AAC8-DE73852593FB}" destId="{80781961-23BD-4B9C-9766-2C17AEDC5094}" srcOrd="3" destOrd="0" presId="urn:microsoft.com/office/officeart/2018/2/layout/IconVerticalSolidList"/>
    <dgm:cxn modelId="{55F74571-9901-49B6-B6AE-D3C6793E9373}" type="presParOf" srcId="{DDCBE4D5-24B1-413A-AAC8-DE73852593FB}" destId="{E4374870-CFD8-4907-9811-3BCAE466B904}" srcOrd="4" destOrd="0" presId="urn:microsoft.com/office/officeart/2018/2/layout/IconVerticalSolidList"/>
    <dgm:cxn modelId="{293BB561-D120-429C-A736-4941B657EE26}" type="presParOf" srcId="{E4374870-CFD8-4907-9811-3BCAE466B904}" destId="{DF7F7F7E-2270-45F9-B53F-C2088BB0BB9E}" srcOrd="0" destOrd="0" presId="urn:microsoft.com/office/officeart/2018/2/layout/IconVerticalSolidList"/>
    <dgm:cxn modelId="{5B26901B-5983-4A2A-9685-FFAD566373EC}" type="presParOf" srcId="{E4374870-CFD8-4907-9811-3BCAE466B904}" destId="{AA2F458D-82C9-4428-8FC8-EBDE8AC1CF77}" srcOrd="1" destOrd="0" presId="urn:microsoft.com/office/officeart/2018/2/layout/IconVerticalSolidList"/>
    <dgm:cxn modelId="{AEFCF87A-2E25-4833-B843-F18CC31F83C4}" type="presParOf" srcId="{E4374870-CFD8-4907-9811-3BCAE466B904}" destId="{B3A5E644-5FBF-4B4A-81FB-5698501BFE1D}" srcOrd="2" destOrd="0" presId="urn:microsoft.com/office/officeart/2018/2/layout/IconVerticalSolidList"/>
    <dgm:cxn modelId="{4AB6BB18-C493-401C-A7BE-6460D4F1AA97}" type="presParOf" srcId="{E4374870-CFD8-4907-9811-3BCAE466B904}" destId="{185ECBC8-FB2D-4CA1-84AC-9025D166033F}" srcOrd="3" destOrd="0" presId="urn:microsoft.com/office/officeart/2018/2/layout/IconVerticalSolidList"/>
    <dgm:cxn modelId="{7184981E-E6CC-4302-B342-AC7A46F8487A}" type="presParOf" srcId="{DDCBE4D5-24B1-413A-AAC8-DE73852593FB}" destId="{B354B737-CF0B-41D1-B195-F3975FA09F87}" srcOrd="5" destOrd="0" presId="urn:microsoft.com/office/officeart/2018/2/layout/IconVerticalSolidList"/>
    <dgm:cxn modelId="{6D8DEDB0-B82C-4E6C-B06D-67ECED0D967B}" type="presParOf" srcId="{DDCBE4D5-24B1-413A-AAC8-DE73852593FB}" destId="{87D70F2F-9A77-4AF5-ADF2-948B5C973319}" srcOrd="6" destOrd="0" presId="urn:microsoft.com/office/officeart/2018/2/layout/IconVerticalSolidList"/>
    <dgm:cxn modelId="{2A8FD546-2ED9-4A0C-A740-FCF567DFFFED}" type="presParOf" srcId="{87D70F2F-9A77-4AF5-ADF2-948B5C973319}" destId="{219E924C-07CF-46D0-BFB6-53D3BDD53A35}" srcOrd="0" destOrd="0" presId="urn:microsoft.com/office/officeart/2018/2/layout/IconVerticalSolidList"/>
    <dgm:cxn modelId="{A93C35A1-C439-4D82-A8A8-879385DBC4F6}" type="presParOf" srcId="{87D70F2F-9A77-4AF5-ADF2-948B5C973319}" destId="{179D7A10-4CAC-4196-94B6-C1A02CC93D48}" srcOrd="1" destOrd="0" presId="urn:microsoft.com/office/officeart/2018/2/layout/IconVerticalSolidList"/>
    <dgm:cxn modelId="{F643BD77-0DE8-4F90-AD9E-4E2474BD6297}" type="presParOf" srcId="{87D70F2F-9A77-4AF5-ADF2-948B5C973319}" destId="{EF0167D1-8737-4855-B225-F2421D8AFF2B}" srcOrd="2" destOrd="0" presId="urn:microsoft.com/office/officeart/2018/2/layout/IconVerticalSolidList"/>
    <dgm:cxn modelId="{27040E43-8A70-4C21-8171-1CEBE48E8B9D}" type="presParOf" srcId="{87D70F2F-9A77-4AF5-ADF2-948B5C973319}" destId="{8A8D9CBC-DDEF-41F0-99F4-FCF3356C2A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36D67DB-AAA7-4C73-B090-ED8BDC4024B3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C421A4-44DC-4327-B45C-2E73FAFA749F}">
      <dgm:prSet/>
      <dgm:spPr/>
      <dgm:t>
        <a:bodyPr/>
        <a:lstStyle/>
        <a:p>
          <a:r>
            <a:rPr lang="en-GB" b="0" i="0" baseline="0"/>
            <a:t>LMs are not culturally universal, but they can be adapted</a:t>
          </a:r>
          <a:endParaRPr lang="en-US"/>
        </a:p>
      </dgm:t>
    </dgm:pt>
    <dgm:pt modelId="{DB90B541-46BC-4EC1-A7A4-7DA6F535939B}" type="parTrans" cxnId="{836E707D-6509-4E45-9BA5-001DB449302E}">
      <dgm:prSet/>
      <dgm:spPr/>
      <dgm:t>
        <a:bodyPr/>
        <a:lstStyle/>
        <a:p>
          <a:endParaRPr lang="en-US"/>
        </a:p>
      </dgm:t>
    </dgm:pt>
    <dgm:pt modelId="{7891D566-D782-4D50-ABCE-C158FE9C13B8}" type="sibTrans" cxnId="{836E707D-6509-4E45-9BA5-001DB449302E}">
      <dgm:prSet/>
      <dgm:spPr/>
      <dgm:t>
        <a:bodyPr/>
        <a:lstStyle/>
        <a:p>
          <a:endParaRPr lang="en-US"/>
        </a:p>
      </dgm:t>
    </dgm:pt>
    <dgm:pt modelId="{FE043957-6EC1-4AAC-AA8A-7D887627E8A7}">
      <dgm:prSet/>
      <dgm:spPr/>
      <dgm:t>
        <a:bodyPr/>
        <a:lstStyle/>
        <a:p>
          <a:r>
            <a:rPr lang="en-GB" b="0" i="0" baseline="0"/>
            <a:t>We can use LMs to bridge between cultures</a:t>
          </a:r>
          <a:endParaRPr lang="en-US"/>
        </a:p>
      </dgm:t>
    </dgm:pt>
    <dgm:pt modelId="{54135CF2-C50E-4CBA-9B9A-259400838DE8}" type="parTrans" cxnId="{FA86594B-D624-43F4-BF78-7CFF842ED7A4}">
      <dgm:prSet/>
      <dgm:spPr/>
      <dgm:t>
        <a:bodyPr/>
        <a:lstStyle/>
        <a:p>
          <a:endParaRPr lang="en-US"/>
        </a:p>
      </dgm:t>
    </dgm:pt>
    <dgm:pt modelId="{BA3B49DA-B2D8-4A52-89D2-58FF50B0C490}" type="sibTrans" cxnId="{FA86594B-D624-43F4-BF78-7CFF842ED7A4}">
      <dgm:prSet/>
      <dgm:spPr/>
      <dgm:t>
        <a:bodyPr/>
        <a:lstStyle/>
        <a:p>
          <a:endParaRPr lang="en-US"/>
        </a:p>
      </dgm:t>
    </dgm:pt>
    <dgm:pt modelId="{BFECEC25-8B0A-4086-9A92-36B5A26689FB}">
      <dgm:prSet/>
      <dgm:spPr/>
      <dgm:t>
        <a:bodyPr/>
        <a:lstStyle/>
        <a:p>
          <a:r>
            <a:rPr lang="en-GB" b="0" i="0" baseline="0"/>
            <a:t>We must think outside the NLP box to do these things</a:t>
          </a:r>
          <a:endParaRPr lang="en-US"/>
        </a:p>
      </dgm:t>
    </dgm:pt>
    <dgm:pt modelId="{3DF4306E-6EBA-4AEE-A1A2-256B2043E77E}" type="parTrans" cxnId="{7968F372-A894-4E34-BB74-7DF28656A12D}">
      <dgm:prSet/>
      <dgm:spPr/>
      <dgm:t>
        <a:bodyPr/>
        <a:lstStyle/>
        <a:p>
          <a:endParaRPr lang="en-US"/>
        </a:p>
      </dgm:t>
    </dgm:pt>
    <dgm:pt modelId="{31F923A1-51F2-495B-BC7D-C0CB503260C3}" type="sibTrans" cxnId="{7968F372-A894-4E34-BB74-7DF28656A12D}">
      <dgm:prSet/>
      <dgm:spPr/>
      <dgm:t>
        <a:bodyPr/>
        <a:lstStyle/>
        <a:p>
          <a:endParaRPr lang="en-US"/>
        </a:p>
      </dgm:t>
    </dgm:pt>
    <dgm:pt modelId="{EEE8BE94-56E6-44B3-B918-D03E45B6FAD9}" type="pres">
      <dgm:prSet presAssocID="{936D67DB-AAA7-4C73-B090-ED8BDC4024B3}" presName="Name0" presStyleCnt="0">
        <dgm:presLayoutVars>
          <dgm:dir/>
          <dgm:animLvl val="lvl"/>
          <dgm:resizeHandles val="exact"/>
        </dgm:presLayoutVars>
      </dgm:prSet>
      <dgm:spPr/>
    </dgm:pt>
    <dgm:pt modelId="{206B9D2A-9D7E-4267-BA15-4AE9E27ED25E}" type="pres">
      <dgm:prSet presAssocID="{BFECEC25-8B0A-4086-9A92-36B5A26689FB}" presName="boxAndChildren" presStyleCnt="0"/>
      <dgm:spPr/>
    </dgm:pt>
    <dgm:pt modelId="{5A0F1A6F-3E02-406B-A79B-6B799867A67E}" type="pres">
      <dgm:prSet presAssocID="{BFECEC25-8B0A-4086-9A92-36B5A26689FB}" presName="parentTextBox" presStyleLbl="node1" presStyleIdx="0" presStyleCnt="3"/>
      <dgm:spPr/>
    </dgm:pt>
    <dgm:pt modelId="{F7A4A864-5EF4-48DF-8184-FD38E89BDE88}" type="pres">
      <dgm:prSet presAssocID="{BA3B49DA-B2D8-4A52-89D2-58FF50B0C490}" presName="sp" presStyleCnt="0"/>
      <dgm:spPr/>
    </dgm:pt>
    <dgm:pt modelId="{FF6D51DA-E737-4ACB-8B33-91D569DFDA8C}" type="pres">
      <dgm:prSet presAssocID="{FE043957-6EC1-4AAC-AA8A-7D887627E8A7}" presName="arrowAndChildren" presStyleCnt="0"/>
      <dgm:spPr/>
    </dgm:pt>
    <dgm:pt modelId="{7BCC6D54-757D-43D6-B5E6-5440FCE66C31}" type="pres">
      <dgm:prSet presAssocID="{FE043957-6EC1-4AAC-AA8A-7D887627E8A7}" presName="parentTextArrow" presStyleLbl="node1" presStyleIdx="1" presStyleCnt="3"/>
      <dgm:spPr/>
    </dgm:pt>
    <dgm:pt modelId="{C278BE86-65D9-4DAD-8238-95850866B538}" type="pres">
      <dgm:prSet presAssocID="{7891D566-D782-4D50-ABCE-C158FE9C13B8}" presName="sp" presStyleCnt="0"/>
      <dgm:spPr/>
    </dgm:pt>
    <dgm:pt modelId="{F401A1B0-DAB8-4B8C-9196-86F2072FE29C}" type="pres">
      <dgm:prSet presAssocID="{82C421A4-44DC-4327-B45C-2E73FAFA749F}" presName="arrowAndChildren" presStyleCnt="0"/>
      <dgm:spPr/>
    </dgm:pt>
    <dgm:pt modelId="{D34B9DF1-E037-474D-B328-A406EE4D0D65}" type="pres">
      <dgm:prSet presAssocID="{82C421A4-44DC-4327-B45C-2E73FAFA749F}" presName="parentTextArrow" presStyleLbl="node1" presStyleIdx="2" presStyleCnt="3"/>
      <dgm:spPr/>
    </dgm:pt>
  </dgm:ptLst>
  <dgm:cxnLst>
    <dgm:cxn modelId="{A3A32D15-9A7D-479E-B961-F68A009775F1}" type="presOf" srcId="{936D67DB-AAA7-4C73-B090-ED8BDC4024B3}" destId="{EEE8BE94-56E6-44B3-B918-D03E45B6FAD9}" srcOrd="0" destOrd="0" presId="urn:microsoft.com/office/officeart/2005/8/layout/process4"/>
    <dgm:cxn modelId="{FA86594B-D624-43F4-BF78-7CFF842ED7A4}" srcId="{936D67DB-AAA7-4C73-B090-ED8BDC4024B3}" destId="{FE043957-6EC1-4AAC-AA8A-7D887627E8A7}" srcOrd="1" destOrd="0" parTransId="{54135CF2-C50E-4CBA-9B9A-259400838DE8}" sibTransId="{BA3B49DA-B2D8-4A52-89D2-58FF50B0C490}"/>
    <dgm:cxn modelId="{7968F372-A894-4E34-BB74-7DF28656A12D}" srcId="{936D67DB-AAA7-4C73-B090-ED8BDC4024B3}" destId="{BFECEC25-8B0A-4086-9A92-36B5A26689FB}" srcOrd="2" destOrd="0" parTransId="{3DF4306E-6EBA-4AEE-A1A2-256B2043E77E}" sibTransId="{31F923A1-51F2-495B-BC7D-C0CB503260C3}"/>
    <dgm:cxn modelId="{06E7525A-C0E1-4D62-9987-22B04856CD9E}" type="presOf" srcId="{82C421A4-44DC-4327-B45C-2E73FAFA749F}" destId="{D34B9DF1-E037-474D-B328-A406EE4D0D65}" srcOrd="0" destOrd="0" presId="urn:microsoft.com/office/officeart/2005/8/layout/process4"/>
    <dgm:cxn modelId="{836E707D-6509-4E45-9BA5-001DB449302E}" srcId="{936D67DB-AAA7-4C73-B090-ED8BDC4024B3}" destId="{82C421A4-44DC-4327-B45C-2E73FAFA749F}" srcOrd="0" destOrd="0" parTransId="{DB90B541-46BC-4EC1-A7A4-7DA6F535939B}" sibTransId="{7891D566-D782-4D50-ABCE-C158FE9C13B8}"/>
    <dgm:cxn modelId="{AD5005AE-F1B2-4980-B693-BD5443C99F2F}" type="presOf" srcId="{BFECEC25-8B0A-4086-9A92-36B5A26689FB}" destId="{5A0F1A6F-3E02-406B-A79B-6B799867A67E}" srcOrd="0" destOrd="0" presId="urn:microsoft.com/office/officeart/2005/8/layout/process4"/>
    <dgm:cxn modelId="{EBB8A1DB-E945-4873-8E63-916E5BEBD709}" type="presOf" srcId="{FE043957-6EC1-4AAC-AA8A-7D887627E8A7}" destId="{7BCC6D54-757D-43D6-B5E6-5440FCE66C31}" srcOrd="0" destOrd="0" presId="urn:microsoft.com/office/officeart/2005/8/layout/process4"/>
    <dgm:cxn modelId="{76466731-07AF-4E5F-9308-87EC15DA8BBF}" type="presParOf" srcId="{EEE8BE94-56E6-44B3-B918-D03E45B6FAD9}" destId="{206B9D2A-9D7E-4267-BA15-4AE9E27ED25E}" srcOrd="0" destOrd="0" presId="urn:microsoft.com/office/officeart/2005/8/layout/process4"/>
    <dgm:cxn modelId="{188AE2E5-47CA-43E1-8324-A8529789662E}" type="presParOf" srcId="{206B9D2A-9D7E-4267-BA15-4AE9E27ED25E}" destId="{5A0F1A6F-3E02-406B-A79B-6B799867A67E}" srcOrd="0" destOrd="0" presId="urn:microsoft.com/office/officeart/2005/8/layout/process4"/>
    <dgm:cxn modelId="{56A47751-A28E-4119-8B62-5FBAFE2AE644}" type="presParOf" srcId="{EEE8BE94-56E6-44B3-B918-D03E45B6FAD9}" destId="{F7A4A864-5EF4-48DF-8184-FD38E89BDE88}" srcOrd="1" destOrd="0" presId="urn:microsoft.com/office/officeart/2005/8/layout/process4"/>
    <dgm:cxn modelId="{19BB4C7F-5E09-4290-A048-C685F6ECA287}" type="presParOf" srcId="{EEE8BE94-56E6-44B3-B918-D03E45B6FAD9}" destId="{FF6D51DA-E737-4ACB-8B33-91D569DFDA8C}" srcOrd="2" destOrd="0" presId="urn:microsoft.com/office/officeart/2005/8/layout/process4"/>
    <dgm:cxn modelId="{63B591F6-46B6-45C6-8D61-B6C9ACDA55FE}" type="presParOf" srcId="{FF6D51DA-E737-4ACB-8B33-91D569DFDA8C}" destId="{7BCC6D54-757D-43D6-B5E6-5440FCE66C31}" srcOrd="0" destOrd="0" presId="urn:microsoft.com/office/officeart/2005/8/layout/process4"/>
    <dgm:cxn modelId="{D773E295-4AD8-487A-9942-D4F915C89C60}" type="presParOf" srcId="{EEE8BE94-56E6-44B3-B918-D03E45B6FAD9}" destId="{C278BE86-65D9-4DAD-8238-95850866B538}" srcOrd="3" destOrd="0" presId="urn:microsoft.com/office/officeart/2005/8/layout/process4"/>
    <dgm:cxn modelId="{01C9D156-57C9-40E4-ADCB-B1712509194C}" type="presParOf" srcId="{EEE8BE94-56E6-44B3-B918-D03E45B6FAD9}" destId="{F401A1B0-DAB8-4B8C-9196-86F2072FE29C}" srcOrd="4" destOrd="0" presId="urn:microsoft.com/office/officeart/2005/8/layout/process4"/>
    <dgm:cxn modelId="{B243C5EF-D529-4802-A969-2C4929279C13}" type="presParOf" srcId="{F401A1B0-DAB8-4B8C-9196-86F2072FE29C}" destId="{D34B9DF1-E037-474D-B328-A406EE4D0D6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8E96F-4EA8-4007-B0E4-563C29332CD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290E31-1E04-4923-9CF9-18C52AD6643F}">
      <dgm:prSet/>
      <dgm:spPr/>
      <dgm:t>
        <a:bodyPr/>
        <a:lstStyle/>
        <a:p>
          <a:r>
            <a:rPr lang="en-US" b="1" i="0" baseline="0" dirty="0"/>
            <a:t>shared</a:t>
          </a:r>
          <a:r>
            <a:rPr lang="en-US" b="0" i="0" baseline="0" dirty="0"/>
            <a:t> beliefs, values, practices, behaviors, and artifacts</a:t>
          </a:r>
          <a:endParaRPr lang="en-US" dirty="0"/>
        </a:p>
      </dgm:t>
    </dgm:pt>
    <dgm:pt modelId="{6F8D22B7-3C2A-4C5A-8FE4-8A4026E17E49}" type="parTrans" cxnId="{0232DC47-0310-4DBE-9208-8032FA739A20}">
      <dgm:prSet/>
      <dgm:spPr/>
      <dgm:t>
        <a:bodyPr/>
        <a:lstStyle/>
        <a:p>
          <a:endParaRPr lang="en-US"/>
        </a:p>
      </dgm:t>
    </dgm:pt>
    <dgm:pt modelId="{ADDD66A2-60CE-457E-8346-AA145ABC13F3}" type="sibTrans" cxnId="{0232DC47-0310-4DBE-9208-8032FA739A20}">
      <dgm:prSet/>
      <dgm:spPr/>
      <dgm:t>
        <a:bodyPr/>
        <a:lstStyle/>
        <a:p>
          <a:endParaRPr lang="en-US"/>
        </a:p>
      </dgm:t>
    </dgm:pt>
    <dgm:pt modelId="{FF8C0364-EB2F-4DBC-9D42-72EC62D525E7}">
      <dgm:prSet/>
      <dgm:spPr/>
      <dgm:t>
        <a:bodyPr/>
        <a:lstStyle/>
        <a:p>
          <a:r>
            <a:rPr lang="en-GB" b="0" i="0" baseline="0"/>
            <a:t>a system of </a:t>
          </a:r>
          <a:r>
            <a:rPr lang="en-GB" b="1" i="0" baseline="0"/>
            <a:t>symbols</a:t>
          </a:r>
          <a:endParaRPr lang="en-US"/>
        </a:p>
      </dgm:t>
    </dgm:pt>
    <dgm:pt modelId="{44D0345C-36DB-4754-AD84-1805B79E0E16}" type="parTrans" cxnId="{FE2A7377-7E47-4120-9877-480538748DBD}">
      <dgm:prSet/>
      <dgm:spPr/>
      <dgm:t>
        <a:bodyPr/>
        <a:lstStyle/>
        <a:p>
          <a:endParaRPr lang="en-US"/>
        </a:p>
      </dgm:t>
    </dgm:pt>
    <dgm:pt modelId="{79A5F9A0-D7A7-49A7-90DF-2516445CD767}" type="sibTrans" cxnId="{FE2A7377-7E47-4120-9877-480538748DBD}">
      <dgm:prSet/>
      <dgm:spPr/>
      <dgm:t>
        <a:bodyPr/>
        <a:lstStyle/>
        <a:p>
          <a:endParaRPr lang="en-US"/>
        </a:p>
      </dgm:t>
    </dgm:pt>
    <dgm:pt modelId="{C92725A6-9C04-4C98-8E66-92876D40614D}">
      <dgm:prSet/>
      <dgm:spPr/>
      <dgm:t>
        <a:bodyPr/>
        <a:lstStyle/>
        <a:p>
          <a:r>
            <a:rPr lang="en-US" b="0" i="0" baseline="0" dirty="0"/>
            <a:t>characterizes a </a:t>
          </a:r>
          <a:r>
            <a:rPr lang="en-US" b="1" i="0" baseline="0" dirty="0"/>
            <a:t>social</a:t>
          </a:r>
          <a:r>
            <a:rPr lang="en-US" b="0" i="0" baseline="0" dirty="0"/>
            <a:t> group</a:t>
          </a:r>
          <a:endParaRPr lang="en-US" dirty="0"/>
        </a:p>
      </dgm:t>
    </dgm:pt>
    <dgm:pt modelId="{E7767982-EF82-465C-B05C-C6B4067E2A2F}" type="parTrans" cxnId="{4BAF9A5A-55C0-462F-8338-86F85196A110}">
      <dgm:prSet/>
      <dgm:spPr/>
      <dgm:t>
        <a:bodyPr/>
        <a:lstStyle/>
        <a:p>
          <a:endParaRPr lang="en-US"/>
        </a:p>
      </dgm:t>
    </dgm:pt>
    <dgm:pt modelId="{86227C53-C1C7-45B2-AD03-3FEF61A6E794}" type="sibTrans" cxnId="{4BAF9A5A-55C0-462F-8338-86F85196A110}">
      <dgm:prSet/>
      <dgm:spPr/>
      <dgm:t>
        <a:bodyPr/>
        <a:lstStyle/>
        <a:p>
          <a:endParaRPr lang="en-US"/>
        </a:p>
      </dgm:t>
    </dgm:pt>
    <dgm:pt modelId="{8E84736F-69CB-4D74-B18B-FBC4715F4F50}">
      <dgm:prSet/>
      <dgm:spPr/>
      <dgm:t>
        <a:bodyPr/>
        <a:lstStyle/>
        <a:p>
          <a:r>
            <a:rPr lang="en-US" b="1" i="0" baseline="0"/>
            <a:t>learned</a:t>
          </a:r>
          <a:r>
            <a:rPr lang="en-US" b="0" i="0" baseline="0"/>
            <a:t>, not innate</a:t>
          </a:r>
          <a:endParaRPr lang="en-US"/>
        </a:p>
      </dgm:t>
    </dgm:pt>
    <dgm:pt modelId="{F5406D8F-DFD4-4E80-B046-642FCE724606}" type="parTrans" cxnId="{73EBC701-3E97-4508-8C40-ABB3789AA98C}">
      <dgm:prSet/>
      <dgm:spPr/>
      <dgm:t>
        <a:bodyPr/>
        <a:lstStyle/>
        <a:p>
          <a:endParaRPr lang="en-US"/>
        </a:p>
      </dgm:t>
    </dgm:pt>
    <dgm:pt modelId="{99931A09-FB6B-4C73-84C1-F3A695B20E28}" type="sibTrans" cxnId="{73EBC701-3E97-4508-8C40-ABB3789AA98C}">
      <dgm:prSet/>
      <dgm:spPr/>
      <dgm:t>
        <a:bodyPr/>
        <a:lstStyle/>
        <a:p>
          <a:endParaRPr lang="en-US"/>
        </a:p>
      </dgm:t>
    </dgm:pt>
    <dgm:pt modelId="{A818CF13-052F-463C-B317-EFC0E28BE35D}">
      <dgm:prSet/>
      <dgm:spPr/>
      <dgm:t>
        <a:bodyPr/>
        <a:lstStyle/>
        <a:p>
          <a:r>
            <a:rPr lang="en-US" b="0" i="0" baseline="0"/>
            <a:t>integrated with daily </a:t>
          </a:r>
          <a:r>
            <a:rPr lang="en-US" b="1" i="0" baseline="0"/>
            <a:t>experience</a:t>
          </a:r>
          <a:endParaRPr lang="en-US"/>
        </a:p>
      </dgm:t>
    </dgm:pt>
    <dgm:pt modelId="{8F37E946-7335-4BBA-B9F4-06D40CAB6792}" type="parTrans" cxnId="{28450D91-310A-4137-8F05-65ED24B0B66C}">
      <dgm:prSet/>
      <dgm:spPr/>
      <dgm:t>
        <a:bodyPr/>
        <a:lstStyle/>
        <a:p>
          <a:endParaRPr lang="en-US"/>
        </a:p>
      </dgm:t>
    </dgm:pt>
    <dgm:pt modelId="{7C666C22-69F5-47F0-AC49-DF6094FADF86}" type="sibTrans" cxnId="{28450D91-310A-4137-8F05-65ED24B0B66C}">
      <dgm:prSet/>
      <dgm:spPr/>
      <dgm:t>
        <a:bodyPr/>
        <a:lstStyle/>
        <a:p>
          <a:endParaRPr lang="en-US"/>
        </a:p>
      </dgm:t>
    </dgm:pt>
    <dgm:pt modelId="{67140742-3E05-4EB9-8DD8-4E1035E539C3}">
      <dgm:prSet/>
      <dgm:spPr/>
      <dgm:t>
        <a:bodyPr/>
        <a:lstStyle/>
        <a:p>
          <a:r>
            <a:rPr lang="en-US" b="1" i="0" baseline="0"/>
            <a:t>taken-for-granted</a:t>
          </a:r>
          <a:r>
            <a:rPr lang="en-US" b="0" i="0" baseline="0"/>
            <a:t> notions, rules, moralities, and behaviors</a:t>
          </a:r>
          <a:endParaRPr lang="en-US"/>
        </a:p>
      </dgm:t>
    </dgm:pt>
    <dgm:pt modelId="{360C12EE-C0F7-4AE7-B20F-180B8BEEFA8F}" type="parTrans" cxnId="{91C1F9FA-DCE3-4C4B-9A9B-E20A27CD5EF2}">
      <dgm:prSet/>
      <dgm:spPr/>
      <dgm:t>
        <a:bodyPr/>
        <a:lstStyle/>
        <a:p>
          <a:endParaRPr lang="en-US"/>
        </a:p>
      </dgm:t>
    </dgm:pt>
    <dgm:pt modelId="{1A3E4A44-73CC-431D-8410-880DDCBEE2F7}" type="sibTrans" cxnId="{91C1F9FA-DCE3-4C4B-9A9B-E20A27CD5EF2}">
      <dgm:prSet/>
      <dgm:spPr/>
      <dgm:t>
        <a:bodyPr/>
        <a:lstStyle/>
        <a:p>
          <a:endParaRPr lang="en-US"/>
        </a:p>
      </dgm:t>
    </dgm:pt>
    <dgm:pt modelId="{0AB3779C-581D-46E3-A259-268DABCC0450}">
      <dgm:prSet/>
      <dgm:spPr/>
      <dgm:t>
        <a:bodyPr/>
        <a:lstStyle/>
        <a:p>
          <a:r>
            <a:rPr lang="en-US" b="0" i="0" baseline="0" dirty="0"/>
            <a:t>dynamic</a:t>
          </a:r>
          <a:r>
            <a:rPr lang="en-US" b="1" i="0" baseline="0" dirty="0"/>
            <a:t> process</a:t>
          </a:r>
          <a:r>
            <a:rPr lang="en-US" b="0" i="0" baseline="0" dirty="0"/>
            <a:t> through which social meanings are constructed</a:t>
          </a:r>
          <a:endParaRPr lang="en-US" dirty="0"/>
        </a:p>
      </dgm:t>
    </dgm:pt>
    <dgm:pt modelId="{426D5D1F-95AC-4231-B9DE-732FCB7FF14C}" type="parTrans" cxnId="{C428584C-EE26-4405-9475-E115EC697165}">
      <dgm:prSet/>
      <dgm:spPr/>
      <dgm:t>
        <a:bodyPr/>
        <a:lstStyle/>
        <a:p>
          <a:endParaRPr lang="en-US"/>
        </a:p>
      </dgm:t>
    </dgm:pt>
    <dgm:pt modelId="{E6171EF9-F606-4C6A-BCF4-FC5474E40B35}" type="sibTrans" cxnId="{C428584C-EE26-4405-9475-E115EC697165}">
      <dgm:prSet/>
      <dgm:spPr/>
      <dgm:t>
        <a:bodyPr/>
        <a:lstStyle/>
        <a:p>
          <a:endParaRPr lang="en-US"/>
        </a:p>
      </dgm:t>
    </dgm:pt>
    <dgm:pt modelId="{FEB803C3-4BBA-4E0E-8C4D-26B3E9426CFF}" type="pres">
      <dgm:prSet presAssocID="{3028E96F-4EA8-4007-B0E4-563C29332CDE}" presName="vert0" presStyleCnt="0">
        <dgm:presLayoutVars>
          <dgm:dir/>
          <dgm:animOne val="branch"/>
          <dgm:animLvl val="lvl"/>
        </dgm:presLayoutVars>
      </dgm:prSet>
      <dgm:spPr/>
    </dgm:pt>
    <dgm:pt modelId="{36280C39-FA1B-4F54-90B5-785EB16EDD9E}" type="pres">
      <dgm:prSet presAssocID="{87290E31-1E04-4923-9CF9-18C52AD6643F}" presName="thickLine" presStyleLbl="alignNode1" presStyleIdx="0" presStyleCnt="7"/>
      <dgm:spPr/>
    </dgm:pt>
    <dgm:pt modelId="{43C23756-3852-472C-8733-25FEE9EA5463}" type="pres">
      <dgm:prSet presAssocID="{87290E31-1E04-4923-9CF9-18C52AD6643F}" presName="horz1" presStyleCnt="0"/>
      <dgm:spPr/>
    </dgm:pt>
    <dgm:pt modelId="{88758C91-F0C3-4029-8065-2D224FA5A9AB}" type="pres">
      <dgm:prSet presAssocID="{87290E31-1E04-4923-9CF9-18C52AD6643F}" presName="tx1" presStyleLbl="revTx" presStyleIdx="0" presStyleCnt="7"/>
      <dgm:spPr/>
    </dgm:pt>
    <dgm:pt modelId="{DE381E55-4194-4889-AE2D-943650398E8A}" type="pres">
      <dgm:prSet presAssocID="{87290E31-1E04-4923-9CF9-18C52AD6643F}" presName="vert1" presStyleCnt="0"/>
      <dgm:spPr/>
    </dgm:pt>
    <dgm:pt modelId="{255793A6-5200-4BE0-8282-5CA82BCAC26A}" type="pres">
      <dgm:prSet presAssocID="{FF8C0364-EB2F-4DBC-9D42-72EC62D525E7}" presName="thickLine" presStyleLbl="alignNode1" presStyleIdx="1" presStyleCnt="7"/>
      <dgm:spPr/>
    </dgm:pt>
    <dgm:pt modelId="{B95F12FC-5F20-42FB-A5B5-F9B9919CEA71}" type="pres">
      <dgm:prSet presAssocID="{FF8C0364-EB2F-4DBC-9D42-72EC62D525E7}" presName="horz1" presStyleCnt="0"/>
      <dgm:spPr/>
    </dgm:pt>
    <dgm:pt modelId="{01DC8A86-2A9B-45FC-84C4-43730005DEE7}" type="pres">
      <dgm:prSet presAssocID="{FF8C0364-EB2F-4DBC-9D42-72EC62D525E7}" presName="tx1" presStyleLbl="revTx" presStyleIdx="1" presStyleCnt="7"/>
      <dgm:spPr/>
    </dgm:pt>
    <dgm:pt modelId="{50843535-5B8A-4A14-8397-7EC6176FD126}" type="pres">
      <dgm:prSet presAssocID="{FF8C0364-EB2F-4DBC-9D42-72EC62D525E7}" presName="vert1" presStyleCnt="0"/>
      <dgm:spPr/>
    </dgm:pt>
    <dgm:pt modelId="{12D97FBF-2500-43D1-ABAF-2016233F95D7}" type="pres">
      <dgm:prSet presAssocID="{C92725A6-9C04-4C98-8E66-92876D40614D}" presName="thickLine" presStyleLbl="alignNode1" presStyleIdx="2" presStyleCnt="7"/>
      <dgm:spPr/>
    </dgm:pt>
    <dgm:pt modelId="{8F67C459-E28C-40B2-A1B8-6FEFF0247169}" type="pres">
      <dgm:prSet presAssocID="{C92725A6-9C04-4C98-8E66-92876D40614D}" presName="horz1" presStyleCnt="0"/>
      <dgm:spPr/>
    </dgm:pt>
    <dgm:pt modelId="{77AB52BD-66F7-4F9D-A0B3-CA69741D3C05}" type="pres">
      <dgm:prSet presAssocID="{C92725A6-9C04-4C98-8E66-92876D40614D}" presName="tx1" presStyleLbl="revTx" presStyleIdx="2" presStyleCnt="7"/>
      <dgm:spPr/>
    </dgm:pt>
    <dgm:pt modelId="{DB2D85C9-B356-4C61-81E9-4B5ABBED527A}" type="pres">
      <dgm:prSet presAssocID="{C92725A6-9C04-4C98-8E66-92876D40614D}" presName="vert1" presStyleCnt="0"/>
      <dgm:spPr/>
    </dgm:pt>
    <dgm:pt modelId="{B847351D-DC73-4530-82F9-8679A8DCA17E}" type="pres">
      <dgm:prSet presAssocID="{8E84736F-69CB-4D74-B18B-FBC4715F4F50}" presName="thickLine" presStyleLbl="alignNode1" presStyleIdx="3" presStyleCnt="7"/>
      <dgm:spPr/>
    </dgm:pt>
    <dgm:pt modelId="{51223B0F-FB83-4D42-BA94-304D64CE2F75}" type="pres">
      <dgm:prSet presAssocID="{8E84736F-69CB-4D74-B18B-FBC4715F4F50}" presName="horz1" presStyleCnt="0"/>
      <dgm:spPr/>
    </dgm:pt>
    <dgm:pt modelId="{EC36BFF6-E2E5-4CDA-A1C0-7D675BB5F997}" type="pres">
      <dgm:prSet presAssocID="{8E84736F-69CB-4D74-B18B-FBC4715F4F50}" presName="tx1" presStyleLbl="revTx" presStyleIdx="3" presStyleCnt="7"/>
      <dgm:spPr/>
    </dgm:pt>
    <dgm:pt modelId="{9084DE88-6546-46DA-B9E6-4B8FBBD76291}" type="pres">
      <dgm:prSet presAssocID="{8E84736F-69CB-4D74-B18B-FBC4715F4F50}" presName="vert1" presStyleCnt="0"/>
      <dgm:spPr/>
    </dgm:pt>
    <dgm:pt modelId="{C7EFC492-B55B-46B1-B67C-1AF9A7C5B5A0}" type="pres">
      <dgm:prSet presAssocID="{A818CF13-052F-463C-B317-EFC0E28BE35D}" presName="thickLine" presStyleLbl="alignNode1" presStyleIdx="4" presStyleCnt="7"/>
      <dgm:spPr/>
    </dgm:pt>
    <dgm:pt modelId="{C466C21F-6F75-4EAC-8CCB-2F0F20A7AD56}" type="pres">
      <dgm:prSet presAssocID="{A818CF13-052F-463C-B317-EFC0E28BE35D}" presName="horz1" presStyleCnt="0"/>
      <dgm:spPr/>
    </dgm:pt>
    <dgm:pt modelId="{DC5A5455-CF42-4E2A-9212-6BAF79107CBA}" type="pres">
      <dgm:prSet presAssocID="{A818CF13-052F-463C-B317-EFC0E28BE35D}" presName="tx1" presStyleLbl="revTx" presStyleIdx="4" presStyleCnt="7"/>
      <dgm:spPr/>
    </dgm:pt>
    <dgm:pt modelId="{D56C29CD-6B73-4C4A-BFBA-3B51590B7F5B}" type="pres">
      <dgm:prSet presAssocID="{A818CF13-052F-463C-B317-EFC0E28BE35D}" presName="vert1" presStyleCnt="0"/>
      <dgm:spPr/>
    </dgm:pt>
    <dgm:pt modelId="{F6A14094-D1AF-421A-95BE-E2A8549165B2}" type="pres">
      <dgm:prSet presAssocID="{67140742-3E05-4EB9-8DD8-4E1035E539C3}" presName="thickLine" presStyleLbl="alignNode1" presStyleIdx="5" presStyleCnt="7"/>
      <dgm:spPr/>
    </dgm:pt>
    <dgm:pt modelId="{0B041A8F-E8BD-45C4-893D-D6E94DA5386B}" type="pres">
      <dgm:prSet presAssocID="{67140742-3E05-4EB9-8DD8-4E1035E539C3}" presName="horz1" presStyleCnt="0"/>
      <dgm:spPr/>
    </dgm:pt>
    <dgm:pt modelId="{FA59B5E1-5949-4FBF-98F9-2C3C6E93A05E}" type="pres">
      <dgm:prSet presAssocID="{67140742-3E05-4EB9-8DD8-4E1035E539C3}" presName="tx1" presStyleLbl="revTx" presStyleIdx="5" presStyleCnt="7"/>
      <dgm:spPr/>
    </dgm:pt>
    <dgm:pt modelId="{C224EBA9-21B0-483C-8137-A51D9C153BE8}" type="pres">
      <dgm:prSet presAssocID="{67140742-3E05-4EB9-8DD8-4E1035E539C3}" presName="vert1" presStyleCnt="0"/>
      <dgm:spPr/>
    </dgm:pt>
    <dgm:pt modelId="{D83EA77B-D35B-4005-995F-E256A3303B0F}" type="pres">
      <dgm:prSet presAssocID="{0AB3779C-581D-46E3-A259-268DABCC0450}" presName="thickLine" presStyleLbl="alignNode1" presStyleIdx="6" presStyleCnt="7"/>
      <dgm:spPr/>
    </dgm:pt>
    <dgm:pt modelId="{42EB9F0F-08D4-45D9-9E4F-2359CEDB95C7}" type="pres">
      <dgm:prSet presAssocID="{0AB3779C-581D-46E3-A259-268DABCC0450}" presName="horz1" presStyleCnt="0"/>
      <dgm:spPr/>
    </dgm:pt>
    <dgm:pt modelId="{5AEB63E3-7E7E-41F6-A4EC-4A65B4C90076}" type="pres">
      <dgm:prSet presAssocID="{0AB3779C-581D-46E3-A259-268DABCC0450}" presName="tx1" presStyleLbl="revTx" presStyleIdx="6" presStyleCnt="7"/>
      <dgm:spPr/>
    </dgm:pt>
    <dgm:pt modelId="{8A417193-C980-4327-8C80-2881012B0A10}" type="pres">
      <dgm:prSet presAssocID="{0AB3779C-581D-46E3-A259-268DABCC0450}" presName="vert1" presStyleCnt="0"/>
      <dgm:spPr/>
    </dgm:pt>
  </dgm:ptLst>
  <dgm:cxnLst>
    <dgm:cxn modelId="{73EBC701-3E97-4508-8C40-ABB3789AA98C}" srcId="{3028E96F-4EA8-4007-B0E4-563C29332CDE}" destId="{8E84736F-69CB-4D74-B18B-FBC4715F4F50}" srcOrd="3" destOrd="0" parTransId="{F5406D8F-DFD4-4E80-B046-642FCE724606}" sibTransId="{99931A09-FB6B-4C73-84C1-F3A695B20E28}"/>
    <dgm:cxn modelId="{4F227D2A-5AE7-4924-88A3-33F1D06007A3}" type="presOf" srcId="{8E84736F-69CB-4D74-B18B-FBC4715F4F50}" destId="{EC36BFF6-E2E5-4CDA-A1C0-7D675BB5F997}" srcOrd="0" destOrd="0" presId="urn:microsoft.com/office/officeart/2008/layout/LinedList"/>
    <dgm:cxn modelId="{0232DC47-0310-4DBE-9208-8032FA739A20}" srcId="{3028E96F-4EA8-4007-B0E4-563C29332CDE}" destId="{87290E31-1E04-4923-9CF9-18C52AD6643F}" srcOrd="0" destOrd="0" parTransId="{6F8D22B7-3C2A-4C5A-8FE4-8A4026E17E49}" sibTransId="{ADDD66A2-60CE-457E-8346-AA145ABC13F3}"/>
    <dgm:cxn modelId="{C428584C-EE26-4405-9475-E115EC697165}" srcId="{3028E96F-4EA8-4007-B0E4-563C29332CDE}" destId="{0AB3779C-581D-46E3-A259-268DABCC0450}" srcOrd="6" destOrd="0" parTransId="{426D5D1F-95AC-4231-B9DE-732FCB7FF14C}" sibTransId="{E6171EF9-F606-4C6A-BCF4-FC5474E40B35}"/>
    <dgm:cxn modelId="{4C53CA6F-20BB-4AB9-B4A1-F2079474E9C4}" type="presOf" srcId="{87290E31-1E04-4923-9CF9-18C52AD6643F}" destId="{88758C91-F0C3-4029-8065-2D224FA5A9AB}" srcOrd="0" destOrd="0" presId="urn:microsoft.com/office/officeart/2008/layout/LinedList"/>
    <dgm:cxn modelId="{FE2A7377-7E47-4120-9877-480538748DBD}" srcId="{3028E96F-4EA8-4007-B0E4-563C29332CDE}" destId="{FF8C0364-EB2F-4DBC-9D42-72EC62D525E7}" srcOrd="1" destOrd="0" parTransId="{44D0345C-36DB-4754-AD84-1805B79E0E16}" sibTransId="{79A5F9A0-D7A7-49A7-90DF-2516445CD767}"/>
    <dgm:cxn modelId="{4BAF9A5A-55C0-462F-8338-86F85196A110}" srcId="{3028E96F-4EA8-4007-B0E4-563C29332CDE}" destId="{C92725A6-9C04-4C98-8E66-92876D40614D}" srcOrd="2" destOrd="0" parTransId="{E7767982-EF82-465C-B05C-C6B4067E2A2F}" sibTransId="{86227C53-C1C7-45B2-AD03-3FEF61A6E794}"/>
    <dgm:cxn modelId="{7EE2397B-F4C7-4BB6-B659-1618DB7EF72D}" type="presOf" srcId="{0AB3779C-581D-46E3-A259-268DABCC0450}" destId="{5AEB63E3-7E7E-41F6-A4EC-4A65B4C90076}" srcOrd="0" destOrd="0" presId="urn:microsoft.com/office/officeart/2008/layout/LinedList"/>
    <dgm:cxn modelId="{28450D91-310A-4137-8F05-65ED24B0B66C}" srcId="{3028E96F-4EA8-4007-B0E4-563C29332CDE}" destId="{A818CF13-052F-463C-B317-EFC0E28BE35D}" srcOrd="4" destOrd="0" parTransId="{8F37E946-7335-4BBA-B9F4-06D40CAB6792}" sibTransId="{7C666C22-69F5-47F0-AC49-DF6094FADF86}"/>
    <dgm:cxn modelId="{6CD23898-7052-43EB-B438-EDED788BEA5D}" type="presOf" srcId="{FF8C0364-EB2F-4DBC-9D42-72EC62D525E7}" destId="{01DC8A86-2A9B-45FC-84C4-43730005DEE7}" srcOrd="0" destOrd="0" presId="urn:microsoft.com/office/officeart/2008/layout/LinedList"/>
    <dgm:cxn modelId="{4DC8AEB7-BBBF-4055-B3C5-C5E1BE804CAB}" type="presOf" srcId="{A818CF13-052F-463C-B317-EFC0E28BE35D}" destId="{DC5A5455-CF42-4E2A-9212-6BAF79107CBA}" srcOrd="0" destOrd="0" presId="urn:microsoft.com/office/officeart/2008/layout/LinedList"/>
    <dgm:cxn modelId="{F5E8B2B7-B428-441A-8D9B-A871B11EAF3B}" type="presOf" srcId="{3028E96F-4EA8-4007-B0E4-563C29332CDE}" destId="{FEB803C3-4BBA-4E0E-8C4D-26B3E9426CFF}" srcOrd="0" destOrd="0" presId="urn:microsoft.com/office/officeart/2008/layout/LinedList"/>
    <dgm:cxn modelId="{2FECDAE3-93EF-45A8-9A34-72779EEB9B3F}" type="presOf" srcId="{C92725A6-9C04-4C98-8E66-92876D40614D}" destId="{77AB52BD-66F7-4F9D-A0B3-CA69741D3C05}" srcOrd="0" destOrd="0" presId="urn:microsoft.com/office/officeart/2008/layout/LinedList"/>
    <dgm:cxn modelId="{C5199DEC-659A-42B7-9109-37FB91F4EA65}" type="presOf" srcId="{67140742-3E05-4EB9-8DD8-4E1035E539C3}" destId="{FA59B5E1-5949-4FBF-98F9-2C3C6E93A05E}" srcOrd="0" destOrd="0" presId="urn:microsoft.com/office/officeart/2008/layout/LinedList"/>
    <dgm:cxn modelId="{91C1F9FA-DCE3-4C4B-9A9B-E20A27CD5EF2}" srcId="{3028E96F-4EA8-4007-B0E4-563C29332CDE}" destId="{67140742-3E05-4EB9-8DD8-4E1035E539C3}" srcOrd="5" destOrd="0" parTransId="{360C12EE-C0F7-4AE7-B20F-180B8BEEFA8F}" sibTransId="{1A3E4A44-73CC-431D-8410-880DDCBEE2F7}"/>
    <dgm:cxn modelId="{B2E8EC1A-C196-470F-BD67-1AD658242FD9}" type="presParOf" srcId="{FEB803C3-4BBA-4E0E-8C4D-26B3E9426CFF}" destId="{36280C39-FA1B-4F54-90B5-785EB16EDD9E}" srcOrd="0" destOrd="0" presId="urn:microsoft.com/office/officeart/2008/layout/LinedList"/>
    <dgm:cxn modelId="{8212A0CA-A6B5-4AD3-95C7-98201AEB4FDC}" type="presParOf" srcId="{FEB803C3-4BBA-4E0E-8C4D-26B3E9426CFF}" destId="{43C23756-3852-472C-8733-25FEE9EA5463}" srcOrd="1" destOrd="0" presId="urn:microsoft.com/office/officeart/2008/layout/LinedList"/>
    <dgm:cxn modelId="{3E5FA2C9-BD64-4961-947F-FD44EF500D26}" type="presParOf" srcId="{43C23756-3852-472C-8733-25FEE9EA5463}" destId="{88758C91-F0C3-4029-8065-2D224FA5A9AB}" srcOrd="0" destOrd="0" presId="urn:microsoft.com/office/officeart/2008/layout/LinedList"/>
    <dgm:cxn modelId="{BA05CFC0-A7B1-4FAD-A35F-60892B329E74}" type="presParOf" srcId="{43C23756-3852-472C-8733-25FEE9EA5463}" destId="{DE381E55-4194-4889-AE2D-943650398E8A}" srcOrd="1" destOrd="0" presId="urn:microsoft.com/office/officeart/2008/layout/LinedList"/>
    <dgm:cxn modelId="{7A222038-614A-43E4-8BD1-AAE98BB8F076}" type="presParOf" srcId="{FEB803C3-4BBA-4E0E-8C4D-26B3E9426CFF}" destId="{255793A6-5200-4BE0-8282-5CA82BCAC26A}" srcOrd="2" destOrd="0" presId="urn:microsoft.com/office/officeart/2008/layout/LinedList"/>
    <dgm:cxn modelId="{B7DEA6E2-9DFC-45F0-80A8-82A510C9C565}" type="presParOf" srcId="{FEB803C3-4BBA-4E0E-8C4D-26B3E9426CFF}" destId="{B95F12FC-5F20-42FB-A5B5-F9B9919CEA71}" srcOrd="3" destOrd="0" presId="urn:microsoft.com/office/officeart/2008/layout/LinedList"/>
    <dgm:cxn modelId="{8CFF1889-65E1-4E16-BBCF-1697798E33C7}" type="presParOf" srcId="{B95F12FC-5F20-42FB-A5B5-F9B9919CEA71}" destId="{01DC8A86-2A9B-45FC-84C4-43730005DEE7}" srcOrd="0" destOrd="0" presId="urn:microsoft.com/office/officeart/2008/layout/LinedList"/>
    <dgm:cxn modelId="{4E6DEBD4-A611-42BC-AD78-EDAA95F9B666}" type="presParOf" srcId="{B95F12FC-5F20-42FB-A5B5-F9B9919CEA71}" destId="{50843535-5B8A-4A14-8397-7EC6176FD126}" srcOrd="1" destOrd="0" presId="urn:microsoft.com/office/officeart/2008/layout/LinedList"/>
    <dgm:cxn modelId="{CDEE8EA5-26A6-4F57-8844-345B037CEBCC}" type="presParOf" srcId="{FEB803C3-4BBA-4E0E-8C4D-26B3E9426CFF}" destId="{12D97FBF-2500-43D1-ABAF-2016233F95D7}" srcOrd="4" destOrd="0" presId="urn:microsoft.com/office/officeart/2008/layout/LinedList"/>
    <dgm:cxn modelId="{0F04CB95-6DED-4A8D-A4A9-E45E27C2B467}" type="presParOf" srcId="{FEB803C3-4BBA-4E0E-8C4D-26B3E9426CFF}" destId="{8F67C459-E28C-40B2-A1B8-6FEFF0247169}" srcOrd="5" destOrd="0" presId="urn:microsoft.com/office/officeart/2008/layout/LinedList"/>
    <dgm:cxn modelId="{F8E84D65-BD9B-4CA6-9475-06F05F4C4661}" type="presParOf" srcId="{8F67C459-E28C-40B2-A1B8-6FEFF0247169}" destId="{77AB52BD-66F7-4F9D-A0B3-CA69741D3C05}" srcOrd="0" destOrd="0" presId="urn:microsoft.com/office/officeart/2008/layout/LinedList"/>
    <dgm:cxn modelId="{35788410-1E9C-4DE4-853E-D850B6B1B938}" type="presParOf" srcId="{8F67C459-E28C-40B2-A1B8-6FEFF0247169}" destId="{DB2D85C9-B356-4C61-81E9-4B5ABBED527A}" srcOrd="1" destOrd="0" presId="urn:microsoft.com/office/officeart/2008/layout/LinedList"/>
    <dgm:cxn modelId="{7C87D315-DC17-4169-A494-69E681149A8B}" type="presParOf" srcId="{FEB803C3-4BBA-4E0E-8C4D-26B3E9426CFF}" destId="{B847351D-DC73-4530-82F9-8679A8DCA17E}" srcOrd="6" destOrd="0" presId="urn:microsoft.com/office/officeart/2008/layout/LinedList"/>
    <dgm:cxn modelId="{941BF8BC-5E68-44E3-8BC8-271AE57BF482}" type="presParOf" srcId="{FEB803C3-4BBA-4E0E-8C4D-26B3E9426CFF}" destId="{51223B0F-FB83-4D42-BA94-304D64CE2F75}" srcOrd="7" destOrd="0" presId="urn:microsoft.com/office/officeart/2008/layout/LinedList"/>
    <dgm:cxn modelId="{E6C9DC72-F2F4-4FAE-986C-D626D548A07E}" type="presParOf" srcId="{51223B0F-FB83-4D42-BA94-304D64CE2F75}" destId="{EC36BFF6-E2E5-4CDA-A1C0-7D675BB5F997}" srcOrd="0" destOrd="0" presId="urn:microsoft.com/office/officeart/2008/layout/LinedList"/>
    <dgm:cxn modelId="{35305D89-28EC-4AFC-B4AA-AA56979DC19F}" type="presParOf" srcId="{51223B0F-FB83-4D42-BA94-304D64CE2F75}" destId="{9084DE88-6546-46DA-B9E6-4B8FBBD76291}" srcOrd="1" destOrd="0" presId="urn:microsoft.com/office/officeart/2008/layout/LinedList"/>
    <dgm:cxn modelId="{11F8C963-F717-46FE-93E5-CA65B9C94FA9}" type="presParOf" srcId="{FEB803C3-4BBA-4E0E-8C4D-26B3E9426CFF}" destId="{C7EFC492-B55B-46B1-B67C-1AF9A7C5B5A0}" srcOrd="8" destOrd="0" presId="urn:microsoft.com/office/officeart/2008/layout/LinedList"/>
    <dgm:cxn modelId="{D0AD7AF7-10AD-4293-BB49-0FAE78C0DE63}" type="presParOf" srcId="{FEB803C3-4BBA-4E0E-8C4D-26B3E9426CFF}" destId="{C466C21F-6F75-4EAC-8CCB-2F0F20A7AD56}" srcOrd="9" destOrd="0" presId="urn:microsoft.com/office/officeart/2008/layout/LinedList"/>
    <dgm:cxn modelId="{987E9A57-3B6E-486B-80CC-CFD7AB7CA90B}" type="presParOf" srcId="{C466C21F-6F75-4EAC-8CCB-2F0F20A7AD56}" destId="{DC5A5455-CF42-4E2A-9212-6BAF79107CBA}" srcOrd="0" destOrd="0" presId="urn:microsoft.com/office/officeart/2008/layout/LinedList"/>
    <dgm:cxn modelId="{C9685E49-F99B-47D3-B42C-FDEF27D4E4B0}" type="presParOf" srcId="{C466C21F-6F75-4EAC-8CCB-2F0F20A7AD56}" destId="{D56C29CD-6B73-4C4A-BFBA-3B51590B7F5B}" srcOrd="1" destOrd="0" presId="urn:microsoft.com/office/officeart/2008/layout/LinedList"/>
    <dgm:cxn modelId="{71E986E2-78DE-4A02-81AD-ABB80C588906}" type="presParOf" srcId="{FEB803C3-4BBA-4E0E-8C4D-26B3E9426CFF}" destId="{F6A14094-D1AF-421A-95BE-E2A8549165B2}" srcOrd="10" destOrd="0" presId="urn:microsoft.com/office/officeart/2008/layout/LinedList"/>
    <dgm:cxn modelId="{34B5DD48-322E-42E4-B7F6-A3AE90B83005}" type="presParOf" srcId="{FEB803C3-4BBA-4E0E-8C4D-26B3E9426CFF}" destId="{0B041A8F-E8BD-45C4-893D-D6E94DA5386B}" srcOrd="11" destOrd="0" presId="urn:microsoft.com/office/officeart/2008/layout/LinedList"/>
    <dgm:cxn modelId="{7CC9FF33-8BF7-4C23-8C85-A2C7D3ACC126}" type="presParOf" srcId="{0B041A8F-E8BD-45C4-893D-D6E94DA5386B}" destId="{FA59B5E1-5949-4FBF-98F9-2C3C6E93A05E}" srcOrd="0" destOrd="0" presId="urn:microsoft.com/office/officeart/2008/layout/LinedList"/>
    <dgm:cxn modelId="{DAE0B4C6-3287-4FC7-A4BA-12EEB4209748}" type="presParOf" srcId="{0B041A8F-E8BD-45C4-893D-D6E94DA5386B}" destId="{C224EBA9-21B0-483C-8137-A51D9C153BE8}" srcOrd="1" destOrd="0" presId="urn:microsoft.com/office/officeart/2008/layout/LinedList"/>
    <dgm:cxn modelId="{C3670F86-C09D-4927-802A-0074D7A766CC}" type="presParOf" srcId="{FEB803C3-4BBA-4E0E-8C4D-26B3E9426CFF}" destId="{D83EA77B-D35B-4005-995F-E256A3303B0F}" srcOrd="12" destOrd="0" presId="urn:microsoft.com/office/officeart/2008/layout/LinedList"/>
    <dgm:cxn modelId="{6B7EF3BA-2BE3-4A70-8CE4-4E03822EDAA8}" type="presParOf" srcId="{FEB803C3-4BBA-4E0E-8C4D-26B3E9426CFF}" destId="{42EB9F0F-08D4-45D9-9E4F-2359CEDB95C7}" srcOrd="13" destOrd="0" presId="urn:microsoft.com/office/officeart/2008/layout/LinedList"/>
    <dgm:cxn modelId="{5C8C55E1-3AB4-4EA5-8023-6E8CCC8DF635}" type="presParOf" srcId="{42EB9F0F-08D4-45D9-9E4F-2359CEDB95C7}" destId="{5AEB63E3-7E7E-41F6-A4EC-4A65B4C90076}" srcOrd="0" destOrd="0" presId="urn:microsoft.com/office/officeart/2008/layout/LinedList"/>
    <dgm:cxn modelId="{94530BEE-B5D1-4932-8E0D-9036DFED72E6}" type="presParOf" srcId="{42EB9F0F-08D4-45D9-9E4F-2359CEDB95C7}" destId="{8A417193-C980-4327-8C80-2881012B0A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BABE0A-8C63-496B-8F0F-EFDA149234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7917D-AF7E-4FF0-A1F5-2ED22830019D}">
      <dgm:prSet/>
      <dgm:spPr/>
      <dgm:t>
        <a:bodyPr/>
        <a:lstStyle/>
        <a:p>
          <a:r>
            <a:rPr lang="en-GB" b="1" i="0"/>
            <a:t>Linguistic variation</a:t>
          </a:r>
          <a:endParaRPr lang="en-US"/>
        </a:p>
      </dgm:t>
    </dgm:pt>
    <dgm:pt modelId="{B66989F4-ACA9-4615-848C-C5FD518245D2}" type="parTrans" cxnId="{D4433648-A759-4B60-B5F1-83DEF30591AA}">
      <dgm:prSet/>
      <dgm:spPr/>
      <dgm:t>
        <a:bodyPr/>
        <a:lstStyle/>
        <a:p>
          <a:endParaRPr lang="en-US"/>
        </a:p>
      </dgm:t>
    </dgm:pt>
    <dgm:pt modelId="{B974389A-0156-4305-8657-A5A34E6D0946}" type="sibTrans" cxnId="{D4433648-A759-4B60-B5F1-83DEF30591AA}">
      <dgm:prSet/>
      <dgm:spPr/>
      <dgm:t>
        <a:bodyPr/>
        <a:lstStyle/>
        <a:p>
          <a:endParaRPr lang="en-US"/>
        </a:p>
      </dgm:t>
    </dgm:pt>
    <dgm:pt modelId="{91C6EDB3-BDAB-4C58-B515-A6A74ADEA0FF}">
      <dgm:prSet/>
      <dgm:spPr/>
      <dgm:t>
        <a:bodyPr/>
        <a:lstStyle/>
        <a:p>
          <a:r>
            <a:rPr lang="en-GB" b="0" i="0"/>
            <a:t>Idiolect</a:t>
          </a:r>
          <a:endParaRPr lang="en-US"/>
        </a:p>
      </dgm:t>
    </dgm:pt>
    <dgm:pt modelId="{80F92C02-BF39-44C5-9C60-E53471DD4764}" type="parTrans" cxnId="{444E2AA2-6430-47C1-A775-E1B256F28707}">
      <dgm:prSet/>
      <dgm:spPr/>
      <dgm:t>
        <a:bodyPr/>
        <a:lstStyle/>
        <a:p>
          <a:endParaRPr lang="en-US"/>
        </a:p>
      </dgm:t>
    </dgm:pt>
    <dgm:pt modelId="{BA481BD5-4AAF-483B-AD30-FD38C738AFE7}" type="sibTrans" cxnId="{444E2AA2-6430-47C1-A775-E1B256F28707}">
      <dgm:prSet/>
      <dgm:spPr/>
      <dgm:t>
        <a:bodyPr/>
        <a:lstStyle/>
        <a:p>
          <a:endParaRPr lang="en-US"/>
        </a:p>
      </dgm:t>
    </dgm:pt>
    <dgm:pt modelId="{8B17F986-C3BD-4067-A814-85BA2A9261CF}">
      <dgm:prSet/>
      <dgm:spPr/>
      <dgm:t>
        <a:bodyPr/>
        <a:lstStyle/>
        <a:p>
          <a:r>
            <a:rPr lang="en-GB" b="0" i="0"/>
            <a:t>Sociolect</a:t>
          </a:r>
          <a:endParaRPr lang="en-US"/>
        </a:p>
      </dgm:t>
    </dgm:pt>
    <dgm:pt modelId="{824EFB50-00A9-4172-8C9E-3A59C5C08665}" type="parTrans" cxnId="{31FC529A-CB77-4CC0-B800-D313867A1351}">
      <dgm:prSet/>
      <dgm:spPr/>
      <dgm:t>
        <a:bodyPr/>
        <a:lstStyle/>
        <a:p>
          <a:endParaRPr lang="en-US"/>
        </a:p>
      </dgm:t>
    </dgm:pt>
    <dgm:pt modelId="{3C716E45-4768-49B0-8176-0723AC26BD56}" type="sibTrans" cxnId="{31FC529A-CB77-4CC0-B800-D313867A1351}">
      <dgm:prSet/>
      <dgm:spPr/>
      <dgm:t>
        <a:bodyPr/>
        <a:lstStyle/>
        <a:p>
          <a:endParaRPr lang="en-US"/>
        </a:p>
      </dgm:t>
    </dgm:pt>
    <dgm:pt modelId="{62AAB6F0-7264-416F-8A07-85C44BFBC617}">
      <dgm:prSet/>
      <dgm:spPr/>
      <dgm:t>
        <a:bodyPr/>
        <a:lstStyle/>
        <a:p>
          <a:r>
            <a:rPr lang="en-GB" b="0" i="0"/>
            <a:t>Dialect</a:t>
          </a:r>
          <a:endParaRPr lang="en-US"/>
        </a:p>
      </dgm:t>
    </dgm:pt>
    <dgm:pt modelId="{06BD0454-F3F6-4455-BCFD-78CB3DD89B11}" type="parTrans" cxnId="{E7435FE1-0A70-4C0D-830F-464EE807AA24}">
      <dgm:prSet/>
      <dgm:spPr/>
      <dgm:t>
        <a:bodyPr/>
        <a:lstStyle/>
        <a:p>
          <a:endParaRPr lang="en-US"/>
        </a:p>
      </dgm:t>
    </dgm:pt>
    <dgm:pt modelId="{40FA17FF-8AD7-4BEF-9CB8-962B09E083DB}" type="sibTrans" cxnId="{E7435FE1-0A70-4C0D-830F-464EE807AA24}">
      <dgm:prSet/>
      <dgm:spPr/>
      <dgm:t>
        <a:bodyPr/>
        <a:lstStyle/>
        <a:p>
          <a:endParaRPr lang="en-US"/>
        </a:p>
      </dgm:t>
    </dgm:pt>
    <dgm:pt modelId="{B0FEDAEE-5481-4555-BC89-110C8AA731A6}">
      <dgm:prSet/>
      <dgm:spPr/>
      <dgm:t>
        <a:bodyPr/>
        <a:lstStyle/>
        <a:p>
          <a:r>
            <a:rPr lang="en-GB" b="0" i="0"/>
            <a:t>Standardized language</a:t>
          </a:r>
          <a:endParaRPr lang="en-US"/>
        </a:p>
      </dgm:t>
    </dgm:pt>
    <dgm:pt modelId="{BDCEE088-EC17-439C-829E-0215869FA55E}" type="parTrans" cxnId="{8961E9DF-28BA-4A69-8B60-D9BCE8AE647C}">
      <dgm:prSet/>
      <dgm:spPr/>
      <dgm:t>
        <a:bodyPr/>
        <a:lstStyle/>
        <a:p>
          <a:endParaRPr lang="en-US"/>
        </a:p>
      </dgm:t>
    </dgm:pt>
    <dgm:pt modelId="{739FB24C-B192-4FCA-AB8D-3363528FB2EC}" type="sibTrans" cxnId="{8961E9DF-28BA-4A69-8B60-D9BCE8AE647C}">
      <dgm:prSet/>
      <dgm:spPr/>
      <dgm:t>
        <a:bodyPr/>
        <a:lstStyle/>
        <a:p>
          <a:endParaRPr lang="en-US"/>
        </a:p>
      </dgm:t>
    </dgm:pt>
    <dgm:pt modelId="{F289BA75-F5B8-485B-A86C-84DC83146038}">
      <dgm:prSet/>
      <dgm:spPr/>
      <dgm:t>
        <a:bodyPr/>
        <a:lstStyle/>
        <a:p>
          <a:r>
            <a:rPr lang="en-GB" b="0" i="0"/>
            <a:t>Language groups and families</a:t>
          </a:r>
          <a:endParaRPr lang="en-US"/>
        </a:p>
      </dgm:t>
    </dgm:pt>
    <dgm:pt modelId="{C4341A47-BBF7-4DC8-94BD-5B9D3CDF7EB3}" type="parTrans" cxnId="{C12C2CBD-1B0B-45DE-8797-327B6CF17DB9}">
      <dgm:prSet/>
      <dgm:spPr/>
      <dgm:t>
        <a:bodyPr/>
        <a:lstStyle/>
        <a:p>
          <a:endParaRPr lang="en-US"/>
        </a:p>
      </dgm:t>
    </dgm:pt>
    <dgm:pt modelId="{2929E7CB-D519-4385-B63C-2C863A9928E5}" type="sibTrans" cxnId="{C12C2CBD-1B0B-45DE-8797-327B6CF17DB9}">
      <dgm:prSet/>
      <dgm:spPr/>
      <dgm:t>
        <a:bodyPr/>
        <a:lstStyle/>
        <a:p>
          <a:endParaRPr lang="en-US"/>
        </a:p>
      </dgm:t>
    </dgm:pt>
    <dgm:pt modelId="{802FAFBB-14D1-4AB7-85D4-02AE410AA3BC}">
      <dgm:prSet/>
      <dgm:spPr/>
      <dgm:t>
        <a:bodyPr/>
        <a:lstStyle/>
        <a:p>
          <a:r>
            <a:rPr lang="en-GB" b="1" i="0"/>
            <a:t>Cultural variation</a:t>
          </a:r>
          <a:endParaRPr lang="en-US"/>
        </a:p>
      </dgm:t>
    </dgm:pt>
    <dgm:pt modelId="{91DFBC90-289A-4B50-89AC-1AC2B573FE42}" type="parTrans" cxnId="{3868D638-E736-4DC1-8FC9-586CC222C199}">
      <dgm:prSet/>
      <dgm:spPr/>
      <dgm:t>
        <a:bodyPr/>
        <a:lstStyle/>
        <a:p>
          <a:endParaRPr lang="en-US"/>
        </a:p>
      </dgm:t>
    </dgm:pt>
    <dgm:pt modelId="{3A072AE6-B44D-4415-8181-6F75E61ED359}" type="sibTrans" cxnId="{3868D638-E736-4DC1-8FC9-586CC222C199}">
      <dgm:prSet/>
      <dgm:spPr/>
      <dgm:t>
        <a:bodyPr/>
        <a:lstStyle/>
        <a:p>
          <a:endParaRPr lang="en-US"/>
        </a:p>
      </dgm:t>
    </dgm:pt>
    <dgm:pt modelId="{95D82FE1-2F72-4AF5-B0D3-0E1A27BFE771}">
      <dgm:prSet/>
      <dgm:spPr/>
      <dgm:t>
        <a:bodyPr/>
        <a:lstStyle/>
        <a:p>
          <a:r>
            <a:rPr lang="en-GB" b="0" i="0"/>
            <a:t>Individual, personality</a:t>
          </a:r>
          <a:endParaRPr lang="en-US"/>
        </a:p>
      </dgm:t>
    </dgm:pt>
    <dgm:pt modelId="{DDDA0E6D-C5BE-4974-A7B5-6EB00137E656}" type="parTrans" cxnId="{B87FD6DA-5330-449B-91AD-DD12411A1F43}">
      <dgm:prSet/>
      <dgm:spPr/>
      <dgm:t>
        <a:bodyPr/>
        <a:lstStyle/>
        <a:p>
          <a:endParaRPr lang="en-US"/>
        </a:p>
      </dgm:t>
    </dgm:pt>
    <dgm:pt modelId="{2223375E-5205-448F-966F-86AF8C56A2BA}" type="sibTrans" cxnId="{B87FD6DA-5330-449B-91AD-DD12411A1F43}">
      <dgm:prSet/>
      <dgm:spPr/>
      <dgm:t>
        <a:bodyPr/>
        <a:lstStyle/>
        <a:p>
          <a:endParaRPr lang="en-US"/>
        </a:p>
      </dgm:t>
    </dgm:pt>
    <dgm:pt modelId="{671BE5C2-EFAA-43EB-99B3-03409A09CFA7}">
      <dgm:prSet/>
      <dgm:spPr/>
      <dgm:t>
        <a:bodyPr/>
        <a:lstStyle/>
        <a:p>
          <a:r>
            <a:rPr lang="en-GB" b="0" i="0"/>
            <a:t>Social group</a:t>
          </a:r>
          <a:endParaRPr lang="en-US"/>
        </a:p>
      </dgm:t>
    </dgm:pt>
    <dgm:pt modelId="{94E0D23E-27BF-4629-B0F4-7EEDD3614BAB}" type="parTrans" cxnId="{8A907652-7F22-4016-8401-8ED0DB68FF0F}">
      <dgm:prSet/>
      <dgm:spPr/>
      <dgm:t>
        <a:bodyPr/>
        <a:lstStyle/>
        <a:p>
          <a:endParaRPr lang="en-US"/>
        </a:p>
      </dgm:t>
    </dgm:pt>
    <dgm:pt modelId="{1B334B5C-F147-4296-8000-772311C5CE49}" type="sibTrans" cxnId="{8A907652-7F22-4016-8401-8ED0DB68FF0F}">
      <dgm:prSet/>
      <dgm:spPr/>
      <dgm:t>
        <a:bodyPr/>
        <a:lstStyle/>
        <a:p>
          <a:endParaRPr lang="en-US"/>
        </a:p>
      </dgm:t>
    </dgm:pt>
    <dgm:pt modelId="{22CDA8EC-DB87-4027-955A-E4F33ACA12DF}">
      <dgm:prSet/>
      <dgm:spPr/>
      <dgm:t>
        <a:bodyPr/>
        <a:lstStyle/>
        <a:p>
          <a:r>
            <a:rPr lang="en-GB" b="0" i="0"/>
            <a:t>Geographical region</a:t>
          </a:r>
          <a:endParaRPr lang="en-US"/>
        </a:p>
      </dgm:t>
    </dgm:pt>
    <dgm:pt modelId="{718599D5-DFBF-433C-A2EB-FBD0E9042D46}" type="parTrans" cxnId="{8AC1ABBC-1201-43C4-A737-BDEA57C0F9EC}">
      <dgm:prSet/>
      <dgm:spPr/>
      <dgm:t>
        <a:bodyPr/>
        <a:lstStyle/>
        <a:p>
          <a:endParaRPr lang="en-US"/>
        </a:p>
      </dgm:t>
    </dgm:pt>
    <dgm:pt modelId="{253A6A5A-984F-4500-9658-8989FDEB1C74}" type="sibTrans" cxnId="{8AC1ABBC-1201-43C4-A737-BDEA57C0F9EC}">
      <dgm:prSet/>
      <dgm:spPr/>
      <dgm:t>
        <a:bodyPr/>
        <a:lstStyle/>
        <a:p>
          <a:endParaRPr lang="en-US"/>
        </a:p>
      </dgm:t>
    </dgm:pt>
    <dgm:pt modelId="{988EB0F5-6F1B-4049-9E9D-FF1D63DD3F99}">
      <dgm:prSet/>
      <dgm:spPr/>
      <dgm:t>
        <a:bodyPr/>
        <a:lstStyle/>
        <a:p>
          <a:r>
            <a:rPr lang="en-GB" b="0" i="0"/>
            <a:t>Country, national culture</a:t>
          </a:r>
          <a:endParaRPr lang="en-US"/>
        </a:p>
      </dgm:t>
    </dgm:pt>
    <dgm:pt modelId="{468855C3-9CD0-4166-93B8-4CCCB8B75E68}" type="parTrans" cxnId="{E3B99B06-BDEC-42BD-A8F8-5251DAA683ED}">
      <dgm:prSet/>
      <dgm:spPr/>
      <dgm:t>
        <a:bodyPr/>
        <a:lstStyle/>
        <a:p>
          <a:endParaRPr lang="en-US"/>
        </a:p>
      </dgm:t>
    </dgm:pt>
    <dgm:pt modelId="{D21611A8-0476-456C-A6DE-A595D17FAD35}" type="sibTrans" cxnId="{E3B99B06-BDEC-42BD-A8F8-5251DAA683ED}">
      <dgm:prSet/>
      <dgm:spPr/>
      <dgm:t>
        <a:bodyPr/>
        <a:lstStyle/>
        <a:p>
          <a:endParaRPr lang="en-US"/>
        </a:p>
      </dgm:t>
    </dgm:pt>
    <dgm:pt modelId="{A9F626A1-50D5-4085-AEF7-A893D2517191}">
      <dgm:prSet/>
      <dgm:spPr/>
      <dgm:t>
        <a:bodyPr/>
        <a:lstStyle/>
        <a:p>
          <a:r>
            <a:rPr lang="en-GB" b="0" i="0"/>
            <a:t>Global cultural community</a:t>
          </a:r>
          <a:endParaRPr lang="en-US"/>
        </a:p>
      </dgm:t>
    </dgm:pt>
    <dgm:pt modelId="{8A5F0A94-5E90-458B-BE45-3F99864C2CC1}" type="parTrans" cxnId="{92001F18-3C09-4B45-850B-E077534EC2C8}">
      <dgm:prSet/>
      <dgm:spPr/>
      <dgm:t>
        <a:bodyPr/>
        <a:lstStyle/>
        <a:p>
          <a:endParaRPr lang="en-US"/>
        </a:p>
      </dgm:t>
    </dgm:pt>
    <dgm:pt modelId="{00854D61-B018-4900-B0B1-63DE0C83FDE7}" type="sibTrans" cxnId="{92001F18-3C09-4B45-850B-E077534EC2C8}">
      <dgm:prSet/>
      <dgm:spPr/>
      <dgm:t>
        <a:bodyPr/>
        <a:lstStyle/>
        <a:p>
          <a:endParaRPr lang="en-US"/>
        </a:p>
      </dgm:t>
    </dgm:pt>
    <dgm:pt modelId="{F8674CAC-6F3A-4D10-9F05-9888BFACB269}" type="pres">
      <dgm:prSet presAssocID="{8ABABE0A-8C63-496B-8F0F-EFDA149234B5}" presName="Name0" presStyleCnt="0">
        <dgm:presLayoutVars>
          <dgm:dir/>
          <dgm:animLvl val="lvl"/>
          <dgm:resizeHandles val="exact"/>
        </dgm:presLayoutVars>
      </dgm:prSet>
      <dgm:spPr/>
    </dgm:pt>
    <dgm:pt modelId="{267D5FFC-34AF-4609-80B7-05B77911333F}" type="pres">
      <dgm:prSet presAssocID="{C4C7917D-AF7E-4FF0-A1F5-2ED22830019D}" presName="composite" presStyleCnt="0"/>
      <dgm:spPr/>
    </dgm:pt>
    <dgm:pt modelId="{C3F2F951-A14A-4139-BBDA-8835E79881A0}" type="pres">
      <dgm:prSet presAssocID="{C4C7917D-AF7E-4FF0-A1F5-2ED22830019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B85B197-8C14-43F0-B63A-1406C50AA6F0}" type="pres">
      <dgm:prSet presAssocID="{C4C7917D-AF7E-4FF0-A1F5-2ED22830019D}" presName="desTx" presStyleLbl="alignAccFollowNode1" presStyleIdx="0" presStyleCnt="2">
        <dgm:presLayoutVars>
          <dgm:bulletEnabled val="1"/>
        </dgm:presLayoutVars>
      </dgm:prSet>
      <dgm:spPr/>
    </dgm:pt>
    <dgm:pt modelId="{255F9C76-D3A6-4179-A6B0-016260BF594B}" type="pres">
      <dgm:prSet presAssocID="{B974389A-0156-4305-8657-A5A34E6D0946}" presName="space" presStyleCnt="0"/>
      <dgm:spPr/>
    </dgm:pt>
    <dgm:pt modelId="{0856BFFF-6157-4143-822E-7A85332F1023}" type="pres">
      <dgm:prSet presAssocID="{802FAFBB-14D1-4AB7-85D4-02AE410AA3BC}" presName="composite" presStyleCnt="0"/>
      <dgm:spPr/>
    </dgm:pt>
    <dgm:pt modelId="{B487FB04-209C-4E1F-ABB6-E47393170852}" type="pres">
      <dgm:prSet presAssocID="{802FAFBB-14D1-4AB7-85D4-02AE410AA3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34F72F7-DBAE-450E-B9B7-28F3F3FA2B83}" type="pres">
      <dgm:prSet presAssocID="{802FAFBB-14D1-4AB7-85D4-02AE410AA3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C0E0105-3C3D-40B8-A524-DEC288EDDE51}" type="presOf" srcId="{95D82FE1-2F72-4AF5-B0D3-0E1A27BFE771}" destId="{334F72F7-DBAE-450E-B9B7-28F3F3FA2B83}" srcOrd="0" destOrd="0" presId="urn:microsoft.com/office/officeart/2005/8/layout/hList1"/>
    <dgm:cxn modelId="{E3B99B06-BDEC-42BD-A8F8-5251DAA683ED}" srcId="{802FAFBB-14D1-4AB7-85D4-02AE410AA3BC}" destId="{988EB0F5-6F1B-4049-9E9D-FF1D63DD3F99}" srcOrd="3" destOrd="0" parTransId="{468855C3-9CD0-4166-93B8-4CCCB8B75E68}" sibTransId="{D21611A8-0476-456C-A6DE-A595D17FAD35}"/>
    <dgm:cxn modelId="{92001F18-3C09-4B45-850B-E077534EC2C8}" srcId="{802FAFBB-14D1-4AB7-85D4-02AE410AA3BC}" destId="{A9F626A1-50D5-4085-AEF7-A893D2517191}" srcOrd="4" destOrd="0" parTransId="{8A5F0A94-5E90-458B-BE45-3F99864C2CC1}" sibTransId="{00854D61-B018-4900-B0B1-63DE0C83FDE7}"/>
    <dgm:cxn modelId="{82E5362F-A409-4907-B0EF-99BB2D781446}" type="presOf" srcId="{C4C7917D-AF7E-4FF0-A1F5-2ED22830019D}" destId="{C3F2F951-A14A-4139-BBDA-8835E79881A0}" srcOrd="0" destOrd="0" presId="urn:microsoft.com/office/officeart/2005/8/layout/hList1"/>
    <dgm:cxn modelId="{3868D638-E736-4DC1-8FC9-586CC222C199}" srcId="{8ABABE0A-8C63-496B-8F0F-EFDA149234B5}" destId="{802FAFBB-14D1-4AB7-85D4-02AE410AA3BC}" srcOrd="1" destOrd="0" parTransId="{91DFBC90-289A-4B50-89AC-1AC2B573FE42}" sibTransId="{3A072AE6-B44D-4415-8181-6F75E61ED359}"/>
    <dgm:cxn modelId="{8B73D560-9FB7-4851-88BC-B51033EAD464}" type="presOf" srcId="{988EB0F5-6F1B-4049-9E9D-FF1D63DD3F99}" destId="{334F72F7-DBAE-450E-B9B7-28F3F3FA2B83}" srcOrd="0" destOrd="3" presId="urn:microsoft.com/office/officeart/2005/8/layout/hList1"/>
    <dgm:cxn modelId="{D4433648-A759-4B60-B5F1-83DEF30591AA}" srcId="{8ABABE0A-8C63-496B-8F0F-EFDA149234B5}" destId="{C4C7917D-AF7E-4FF0-A1F5-2ED22830019D}" srcOrd="0" destOrd="0" parTransId="{B66989F4-ACA9-4615-848C-C5FD518245D2}" sibTransId="{B974389A-0156-4305-8657-A5A34E6D0946}"/>
    <dgm:cxn modelId="{E615CA6B-84FB-4BD5-83B0-CE01EC8A1CAC}" type="presOf" srcId="{A9F626A1-50D5-4085-AEF7-A893D2517191}" destId="{334F72F7-DBAE-450E-B9B7-28F3F3FA2B83}" srcOrd="0" destOrd="4" presId="urn:microsoft.com/office/officeart/2005/8/layout/hList1"/>
    <dgm:cxn modelId="{8A907652-7F22-4016-8401-8ED0DB68FF0F}" srcId="{802FAFBB-14D1-4AB7-85D4-02AE410AA3BC}" destId="{671BE5C2-EFAA-43EB-99B3-03409A09CFA7}" srcOrd="1" destOrd="0" parTransId="{94E0D23E-27BF-4629-B0F4-7EEDD3614BAB}" sibTransId="{1B334B5C-F147-4296-8000-772311C5CE49}"/>
    <dgm:cxn modelId="{DB9B9054-3EC7-4735-A188-695E3F07F65F}" type="presOf" srcId="{8ABABE0A-8C63-496B-8F0F-EFDA149234B5}" destId="{F8674CAC-6F3A-4D10-9F05-9888BFACB269}" srcOrd="0" destOrd="0" presId="urn:microsoft.com/office/officeart/2005/8/layout/hList1"/>
    <dgm:cxn modelId="{47403B8C-0B4F-46B2-9E0C-24A5F06E4814}" type="presOf" srcId="{8B17F986-C3BD-4067-A814-85BA2A9261CF}" destId="{3B85B197-8C14-43F0-B63A-1406C50AA6F0}" srcOrd="0" destOrd="1" presId="urn:microsoft.com/office/officeart/2005/8/layout/hList1"/>
    <dgm:cxn modelId="{31FC529A-CB77-4CC0-B800-D313867A1351}" srcId="{C4C7917D-AF7E-4FF0-A1F5-2ED22830019D}" destId="{8B17F986-C3BD-4067-A814-85BA2A9261CF}" srcOrd="1" destOrd="0" parTransId="{824EFB50-00A9-4172-8C9E-3A59C5C08665}" sibTransId="{3C716E45-4768-49B0-8176-0723AC26BD56}"/>
    <dgm:cxn modelId="{FC7F739B-D869-4FE2-81A6-4A6EC366038E}" type="presOf" srcId="{671BE5C2-EFAA-43EB-99B3-03409A09CFA7}" destId="{334F72F7-DBAE-450E-B9B7-28F3F3FA2B83}" srcOrd="0" destOrd="1" presId="urn:microsoft.com/office/officeart/2005/8/layout/hList1"/>
    <dgm:cxn modelId="{444E2AA2-6430-47C1-A775-E1B256F28707}" srcId="{C4C7917D-AF7E-4FF0-A1F5-2ED22830019D}" destId="{91C6EDB3-BDAB-4C58-B515-A6A74ADEA0FF}" srcOrd="0" destOrd="0" parTransId="{80F92C02-BF39-44C5-9C60-E53471DD4764}" sibTransId="{BA481BD5-4AAF-483B-AD30-FD38C738AFE7}"/>
    <dgm:cxn modelId="{990776B4-52A0-4FD1-B382-7BBD996D48B9}" type="presOf" srcId="{91C6EDB3-BDAB-4C58-B515-A6A74ADEA0FF}" destId="{3B85B197-8C14-43F0-B63A-1406C50AA6F0}" srcOrd="0" destOrd="0" presId="urn:microsoft.com/office/officeart/2005/8/layout/hList1"/>
    <dgm:cxn modelId="{3A9028B8-AD74-4244-BD2D-EE30F1119DBD}" type="presOf" srcId="{22CDA8EC-DB87-4027-955A-E4F33ACA12DF}" destId="{334F72F7-DBAE-450E-B9B7-28F3F3FA2B83}" srcOrd="0" destOrd="2" presId="urn:microsoft.com/office/officeart/2005/8/layout/hList1"/>
    <dgm:cxn modelId="{8AC1ABBC-1201-43C4-A737-BDEA57C0F9EC}" srcId="{802FAFBB-14D1-4AB7-85D4-02AE410AA3BC}" destId="{22CDA8EC-DB87-4027-955A-E4F33ACA12DF}" srcOrd="2" destOrd="0" parTransId="{718599D5-DFBF-433C-A2EB-FBD0E9042D46}" sibTransId="{253A6A5A-984F-4500-9658-8989FDEB1C74}"/>
    <dgm:cxn modelId="{C12C2CBD-1B0B-45DE-8797-327B6CF17DB9}" srcId="{C4C7917D-AF7E-4FF0-A1F5-2ED22830019D}" destId="{F289BA75-F5B8-485B-A86C-84DC83146038}" srcOrd="4" destOrd="0" parTransId="{C4341A47-BBF7-4DC8-94BD-5B9D3CDF7EB3}" sibTransId="{2929E7CB-D519-4385-B63C-2C863A9928E5}"/>
    <dgm:cxn modelId="{2DE983DA-A76A-4B06-8410-C2EF4D30323C}" type="presOf" srcId="{B0FEDAEE-5481-4555-BC89-110C8AA731A6}" destId="{3B85B197-8C14-43F0-B63A-1406C50AA6F0}" srcOrd="0" destOrd="3" presId="urn:microsoft.com/office/officeart/2005/8/layout/hList1"/>
    <dgm:cxn modelId="{B87FD6DA-5330-449B-91AD-DD12411A1F43}" srcId="{802FAFBB-14D1-4AB7-85D4-02AE410AA3BC}" destId="{95D82FE1-2F72-4AF5-B0D3-0E1A27BFE771}" srcOrd="0" destOrd="0" parTransId="{DDDA0E6D-C5BE-4974-A7B5-6EB00137E656}" sibTransId="{2223375E-5205-448F-966F-86AF8C56A2BA}"/>
    <dgm:cxn modelId="{8961E9DF-28BA-4A69-8B60-D9BCE8AE647C}" srcId="{C4C7917D-AF7E-4FF0-A1F5-2ED22830019D}" destId="{B0FEDAEE-5481-4555-BC89-110C8AA731A6}" srcOrd="3" destOrd="0" parTransId="{BDCEE088-EC17-439C-829E-0215869FA55E}" sibTransId="{739FB24C-B192-4FCA-AB8D-3363528FB2EC}"/>
    <dgm:cxn modelId="{E7435FE1-0A70-4C0D-830F-464EE807AA24}" srcId="{C4C7917D-AF7E-4FF0-A1F5-2ED22830019D}" destId="{62AAB6F0-7264-416F-8A07-85C44BFBC617}" srcOrd="2" destOrd="0" parTransId="{06BD0454-F3F6-4455-BCFD-78CB3DD89B11}" sibTransId="{40FA17FF-8AD7-4BEF-9CB8-962B09E083DB}"/>
    <dgm:cxn modelId="{61CA33E4-DA98-4D68-96F8-0A6BBA548FEB}" type="presOf" srcId="{802FAFBB-14D1-4AB7-85D4-02AE410AA3BC}" destId="{B487FB04-209C-4E1F-ABB6-E47393170852}" srcOrd="0" destOrd="0" presId="urn:microsoft.com/office/officeart/2005/8/layout/hList1"/>
    <dgm:cxn modelId="{C7591DF7-A0BD-4B75-A09F-DE1701EAD2BE}" type="presOf" srcId="{62AAB6F0-7264-416F-8A07-85C44BFBC617}" destId="{3B85B197-8C14-43F0-B63A-1406C50AA6F0}" srcOrd="0" destOrd="2" presId="urn:microsoft.com/office/officeart/2005/8/layout/hList1"/>
    <dgm:cxn modelId="{A1295AF9-281A-4025-B11E-DC8B6D6F7046}" type="presOf" srcId="{F289BA75-F5B8-485B-A86C-84DC83146038}" destId="{3B85B197-8C14-43F0-B63A-1406C50AA6F0}" srcOrd="0" destOrd="4" presId="urn:microsoft.com/office/officeart/2005/8/layout/hList1"/>
    <dgm:cxn modelId="{BB4B95F8-6E40-4EAB-9DF7-7FB4D48BCDC1}" type="presParOf" srcId="{F8674CAC-6F3A-4D10-9F05-9888BFACB269}" destId="{267D5FFC-34AF-4609-80B7-05B77911333F}" srcOrd="0" destOrd="0" presId="urn:microsoft.com/office/officeart/2005/8/layout/hList1"/>
    <dgm:cxn modelId="{A8F3F230-95A9-4FD1-B33A-199073045F1D}" type="presParOf" srcId="{267D5FFC-34AF-4609-80B7-05B77911333F}" destId="{C3F2F951-A14A-4139-BBDA-8835E79881A0}" srcOrd="0" destOrd="0" presId="urn:microsoft.com/office/officeart/2005/8/layout/hList1"/>
    <dgm:cxn modelId="{FA2349CC-42F7-46ED-A75E-908096B6B512}" type="presParOf" srcId="{267D5FFC-34AF-4609-80B7-05B77911333F}" destId="{3B85B197-8C14-43F0-B63A-1406C50AA6F0}" srcOrd="1" destOrd="0" presId="urn:microsoft.com/office/officeart/2005/8/layout/hList1"/>
    <dgm:cxn modelId="{C479B2C1-4BB2-4D24-B64E-F0A991B0E2C9}" type="presParOf" srcId="{F8674CAC-6F3A-4D10-9F05-9888BFACB269}" destId="{255F9C76-D3A6-4179-A6B0-016260BF594B}" srcOrd="1" destOrd="0" presId="urn:microsoft.com/office/officeart/2005/8/layout/hList1"/>
    <dgm:cxn modelId="{B5931D27-19C3-43D1-9252-FC47A1C70C2E}" type="presParOf" srcId="{F8674CAC-6F3A-4D10-9F05-9888BFACB269}" destId="{0856BFFF-6157-4143-822E-7A85332F1023}" srcOrd="2" destOrd="0" presId="urn:microsoft.com/office/officeart/2005/8/layout/hList1"/>
    <dgm:cxn modelId="{5019DBB4-C901-436D-B71B-E66721BB27AE}" type="presParOf" srcId="{0856BFFF-6157-4143-822E-7A85332F1023}" destId="{B487FB04-209C-4E1F-ABB6-E47393170852}" srcOrd="0" destOrd="0" presId="urn:microsoft.com/office/officeart/2005/8/layout/hList1"/>
    <dgm:cxn modelId="{132C1B8A-1A04-4792-A8F0-E5B3A42996EC}" type="presParOf" srcId="{0856BFFF-6157-4143-822E-7A85332F1023}" destId="{334F72F7-DBAE-450E-B9B7-28F3F3FA2B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Geo-Diverse Concepts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2A3184A4-D75D-4B5E-891F-6343F9B54F36}">
      <dgm:prSet/>
      <dgm:spPr/>
      <dgm:t>
        <a:bodyPr/>
        <a:lstStyle/>
        <a:p>
          <a:r>
            <a:rPr lang="en-US" dirty="0"/>
            <a:t>Color of wedding dress</a:t>
          </a:r>
        </a:p>
      </dgm:t>
    </dgm:pt>
    <dgm:pt modelId="{AFDE77B8-EE96-4E01-B334-1FA10A809AA7}" type="parTrans" cxnId="{37AB9CD7-07A9-4963-8FAF-81005988BC1A}">
      <dgm:prSet/>
      <dgm:spPr/>
      <dgm:t>
        <a:bodyPr/>
        <a:lstStyle/>
        <a:p>
          <a:endParaRPr lang="en-GB"/>
        </a:p>
      </dgm:t>
    </dgm:pt>
    <dgm:pt modelId="{64079D20-9734-4652-961A-199315F258F0}" type="sibTrans" cxnId="{37AB9CD7-07A9-4963-8FAF-81005988BC1A}">
      <dgm:prSet/>
      <dgm:spPr/>
      <dgm:t>
        <a:bodyPr/>
        <a:lstStyle/>
        <a:p>
          <a:endParaRPr lang="en-GB"/>
        </a:p>
      </dgm:t>
    </dgm:pt>
    <dgm:pt modelId="{3B24B205-F907-4CCA-82F5-27894A4C3746}">
      <dgm:prSet/>
      <dgm:spPr/>
      <dgm:t>
        <a:bodyPr/>
        <a:lstStyle/>
        <a:p>
          <a:r>
            <a:rPr lang="en-US" dirty="0"/>
            <a:t>Shower time</a:t>
          </a:r>
        </a:p>
      </dgm:t>
    </dgm:pt>
    <dgm:pt modelId="{FCBAF17C-7FF6-48EB-9C7C-B195A79F807E}" type="parTrans" cxnId="{6471D69E-E359-4CF3-BBEC-5EFD2A72D325}">
      <dgm:prSet/>
      <dgm:spPr/>
      <dgm:t>
        <a:bodyPr/>
        <a:lstStyle/>
        <a:p>
          <a:endParaRPr lang="en-GB"/>
        </a:p>
      </dgm:t>
    </dgm:pt>
    <dgm:pt modelId="{8B2AD0E2-304E-42CD-B698-7B5163526C62}" type="sibTrans" cxnId="{6471D69E-E359-4CF3-BBEC-5EFD2A72D325}">
      <dgm:prSet/>
      <dgm:spPr/>
      <dgm:t>
        <a:bodyPr/>
        <a:lstStyle/>
        <a:p>
          <a:endParaRPr lang="en-GB"/>
        </a:p>
      </dgm:t>
    </dgm:pt>
    <dgm:pt modelId="{85D6C6F6-1073-490F-BB19-3D1B907DDAB2}">
      <dgm:prSet/>
      <dgm:spPr/>
      <dgm:t>
        <a:bodyPr/>
        <a:lstStyle/>
        <a:p>
          <a:r>
            <a:rPr lang="en-US" dirty="0"/>
            <a:t>Staple food</a:t>
          </a:r>
        </a:p>
      </dgm:t>
    </dgm:pt>
    <dgm:pt modelId="{1C679D7B-24E0-4B28-97A6-2369F127153B}" type="parTrans" cxnId="{0AD071D8-09E2-44D3-A519-36E9FE6F2D7A}">
      <dgm:prSet/>
      <dgm:spPr/>
      <dgm:t>
        <a:bodyPr/>
        <a:lstStyle/>
        <a:p>
          <a:endParaRPr lang="en-GB"/>
        </a:p>
      </dgm:t>
    </dgm:pt>
    <dgm:pt modelId="{06AE00E8-31EE-404D-BE64-C26441D0458D}" type="sibTrans" cxnId="{0AD071D8-09E2-44D3-A519-36E9FE6F2D7A}">
      <dgm:prSet/>
      <dgm:spPr/>
      <dgm:t>
        <a:bodyPr/>
        <a:lstStyle/>
        <a:p>
          <a:endParaRPr lang="en-GB"/>
        </a:p>
      </dgm:t>
    </dgm:pt>
    <dgm:pt modelId="{7EFF6751-81EC-4B02-A4D9-DB0EC4E13B58}">
      <dgm:prSet/>
      <dgm:spPr/>
      <dgm:t>
        <a:bodyPr/>
        <a:lstStyle/>
        <a:p>
          <a:r>
            <a:rPr lang="en-US" dirty="0"/>
            <a:t>Driver seat side</a:t>
          </a:r>
        </a:p>
      </dgm:t>
    </dgm:pt>
    <dgm:pt modelId="{CFE59200-4197-4FF7-B121-016711CC2819}" type="parTrans" cxnId="{A404FDDE-AF6B-4F62-AED7-8DFBAF462BAC}">
      <dgm:prSet/>
      <dgm:spPr/>
      <dgm:t>
        <a:bodyPr/>
        <a:lstStyle/>
        <a:p>
          <a:endParaRPr lang="en-GB"/>
        </a:p>
      </dgm:t>
    </dgm:pt>
    <dgm:pt modelId="{03627F63-D47D-4A3E-8DA3-12BF364C36A6}" type="sibTrans" cxnId="{A404FDDE-AF6B-4F62-AED7-8DFBAF462BAC}">
      <dgm:prSet/>
      <dgm:spPr/>
      <dgm:t>
        <a:bodyPr/>
        <a:lstStyle/>
        <a:p>
          <a:endParaRPr lang="en-GB"/>
        </a:p>
      </dgm:t>
    </dgm:pt>
    <dgm:pt modelId="{D8BEFA22-9B5B-47C2-B1DC-6D23EDA0FD2F}">
      <dgm:prSet/>
      <dgm:spPr/>
      <dgm:t>
        <a:bodyPr/>
        <a:lstStyle/>
        <a:p>
          <a:r>
            <a:rPr lang="en-US" dirty="0"/>
            <a:t>Unit of measurement</a:t>
          </a:r>
        </a:p>
      </dgm:t>
    </dgm:pt>
    <dgm:pt modelId="{F0C12DF1-A84E-47B6-8B52-118A898B86E3}" type="parTrans" cxnId="{C840F738-AEF2-4D62-B349-A0BC9AA8A3F8}">
      <dgm:prSet/>
      <dgm:spPr/>
      <dgm:t>
        <a:bodyPr/>
        <a:lstStyle/>
        <a:p>
          <a:endParaRPr lang="en-GB"/>
        </a:p>
      </dgm:t>
    </dgm:pt>
    <dgm:pt modelId="{EDC98CAD-4048-4392-A152-AFFD0AAF29DC}" type="sibTrans" cxnId="{C840F738-AEF2-4D62-B349-A0BC9AA8A3F8}">
      <dgm:prSet/>
      <dgm:spPr/>
      <dgm:t>
        <a:bodyPr/>
        <a:lstStyle/>
        <a:p>
          <a:endParaRPr lang="en-GB"/>
        </a:p>
      </dgm:t>
    </dgm:pt>
    <dgm:pt modelId="{970EC8EA-3A2F-4112-B6DB-DB80B5F05E91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CF3D0987-1242-4151-88DB-5D452157B5A4}" type="parTrans" cxnId="{2319400B-31B9-4E14-B49A-052F81BF46AA}">
      <dgm:prSet/>
      <dgm:spPr/>
      <dgm:t>
        <a:bodyPr/>
        <a:lstStyle/>
        <a:p>
          <a:endParaRPr lang="en-GB"/>
        </a:p>
      </dgm:t>
    </dgm:pt>
    <dgm:pt modelId="{807007F2-2C77-4F54-9421-8A9C1538FC55}" type="sibTrans" cxnId="{2319400B-31B9-4E14-B49A-052F81BF46AA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319400B-31B9-4E14-B49A-052F81BF46AA}" srcId="{4BE36748-9C1E-4797-8C90-1E9661A2AD28}" destId="{970EC8EA-3A2F-4112-B6DB-DB80B5F05E91}" srcOrd="5" destOrd="0" parTransId="{CF3D0987-1242-4151-88DB-5D452157B5A4}" sibTransId="{807007F2-2C77-4F54-9421-8A9C1538FC55}"/>
    <dgm:cxn modelId="{E969531D-48B9-4978-BF58-BCC065BA68CE}" type="presOf" srcId="{2A3184A4-D75D-4B5E-891F-6343F9B54F36}" destId="{334A0856-A225-4500-A1EB-603081D793A7}" srcOrd="0" destOrd="0" presId="urn:microsoft.com/office/officeart/2005/8/layout/hList1"/>
    <dgm:cxn modelId="{C840F738-AEF2-4D62-B349-A0BC9AA8A3F8}" srcId="{4BE36748-9C1E-4797-8C90-1E9661A2AD28}" destId="{D8BEFA22-9B5B-47C2-B1DC-6D23EDA0FD2F}" srcOrd="4" destOrd="0" parTransId="{F0C12DF1-A84E-47B6-8B52-118A898B86E3}" sibTransId="{EDC98CAD-4048-4392-A152-AFFD0AAF29DC}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AA307C67-52E2-4689-929B-A4FEA0615CAC}" type="presOf" srcId="{970EC8EA-3A2F-4112-B6DB-DB80B5F05E91}" destId="{334A0856-A225-4500-A1EB-603081D793A7}" srcOrd="0" destOrd="5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5480574B-54E8-4A59-9514-5F099DC60385}" type="presOf" srcId="{85D6C6F6-1073-490F-BB19-3D1B907DDAB2}" destId="{334A0856-A225-4500-A1EB-603081D793A7}" srcOrd="0" destOrd="2" presId="urn:microsoft.com/office/officeart/2005/8/layout/hList1"/>
    <dgm:cxn modelId="{2070A76B-CB46-4BC6-8A76-611F1E3049DF}" type="presOf" srcId="{3B24B205-F907-4CCA-82F5-27894A4C3746}" destId="{334A0856-A225-4500-A1EB-603081D793A7}" srcOrd="0" destOrd="1" presId="urn:microsoft.com/office/officeart/2005/8/layout/hList1"/>
    <dgm:cxn modelId="{6A606F80-8755-49A5-B9F6-2878212483D6}" type="presOf" srcId="{D8BEFA22-9B5B-47C2-B1DC-6D23EDA0FD2F}" destId="{334A0856-A225-4500-A1EB-603081D793A7}" srcOrd="0" destOrd="4" presId="urn:microsoft.com/office/officeart/2005/8/layout/hList1"/>
    <dgm:cxn modelId="{6471D69E-E359-4CF3-BBEC-5EFD2A72D325}" srcId="{4BE36748-9C1E-4797-8C90-1E9661A2AD28}" destId="{3B24B205-F907-4CCA-82F5-27894A4C3746}" srcOrd="1" destOrd="0" parTransId="{FCBAF17C-7FF6-48EB-9C7C-B195A79F807E}" sibTransId="{8B2AD0E2-304E-42CD-B698-7B5163526C62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37AB9CD7-07A9-4963-8FAF-81005988BC1A}" srcId="{4BE36748-9C1E-4797-8C90-1E9661A2AD28}" destId="{2A3184A4-D75D-4B5E-891F-6343F9B54F36}" srcOrd="0" destOrd="0" parTransId="{AFDE77B8-EE96-4E01-B334-1FA10A809AA7}" sibTransId="{64079D20-9734-4652-961A-199315F258F0}"/>
    <dgm:cxn modelId="{0AD071D8-09E2-44D3-A519-36E9FE6F2D7A}" srcId="{4BE36748-9C1E-4797-8C90-1E9661A2AD28}" destId="{85D6C6F6-1073-490F-BB19-3D1B907DDAB2}" srcOrd="2" destOrd="0" parTransId="{1C679D7B-24E0-4B28-97A6-2369F127153B}" sibTransId="{06AE00E8-31EE-404D-BE64-C26441D0458D}"/>
    <dgm:cxn modelId="{A404FDDE-AF6B-4F62-AED7-8DFBAF462BAC}" srcId="{4BE36748-9C1E-4797-8C90-1E9661A2AD28}" destId="{7EFF6751-81EC-4B02-A4D9-DB0EC4E13B58}" srcOrd="3" destOrd="0" parTransId="{CFE59200-4197-4FF7-B121-016711CC2819}" sibTransId="{03627F63-D47D-4A3E-8DA3-12BF364C36A6}"/>
    <dgm:cxn modelId="{90794EF1-EFBC-4DD4-9360-8E1B8368B70C}" type="presOf" srcId="{7EFF6751-81EC-4B02-A4D9-DB0EC4E13B58}" destId="{334A0856-A225-4500-A1EB-603081D793A7}" srcOrd="0" destOrd="3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Reasons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77316691-9470-4B44-AEEC-95E365A431B3}">
      <dgm:prSet/>
      <dgm:spPr/>
      <dgm:t>
        <a:bodyPr/>
        <a:lstStyle/>
        <a:p>
          <a:r>
            <a:rPr lang="en-US" dirty="0"/>
            <a:t>Variety</a:t>
          </a:r>
        </a:p>
      </dgm:t>
    </dgm:pt>
    <dgm:pt modelId="{05D41E4B-B43A-4179-82D3-9DD9EE24F982}" type="parTrans" cxnId="{6E40ED1B-EA54-4CD4-919A-5BF3809B14B4}">
      <dgm:prSet/>
      <dgm:spPr/>
      <dgm:t>
        <a:bodyPr/>
        <a:lstStyle/>
        <a:p>
          <a:endParaRPr lang="en-GB"/>
        </a:p>
      </dgm:t>
    </dgm:pt>
    <dgm:pt modelId="{3D5BCA67-F52E-4CCB-9948-34123EC97BBB}" type="sibTrans" cxnId="{6E40ED1B-EA54-4CD4-919A-5BF3809B14B4}">
      <dgm:prSet/>
      <dgm:spPr/>
      <dgm:t>
        <a:bodyPr/>
        <a:lstStyle/>
        <a:p>
          <a:endParaRPr lang="en-GB"/>
        </a:p>
      </dgm:t>
    </dgm:pt>
    <dgm:pt modelId="{BEB4EEAE-D040-44C3-B603-1043F78CD3C7}">
      <dgm:prSet/>
      <dgm:spPr/>
      <dgm:t>
        <a:bodyPr/>
        <a:lstStyle/>
        <a:p>
          <a:r>
            <a:rPr lang="en-US" dirty="0"/>
            <a:t>Sustainability</a:t>
          </a:r>
        </a:p>
      </dgm:t>
    </dgm:pt>
    <dgm:pt modelId="{BF15D490-5F61-4D42-8391-65B10A290796}" type="parTrans" cxnId="{66377ECD-D9FC-48D3-B6B2-39BBC6E92319}">
      <dgm:prSet/>
      <dgm:spPr/>
      <dgm:t>
        <a:bodyPr/>
        <a:lstStyle/>
        <a:p>
          <a:endParaRPr lang="en-GB"/>
        </a:p>
      </dgm:t>
    </dgm:pt>
    <dgm:pt modelId="{6586808F-15EA-4B6B-AE35-A24DDB4A5539}" type="sibTrans" cxnId="{66377ECD-D9FC-48D3-B6B2-39BBC6E92319}">
      <dgm:prSet/>
      <dgm:spPr/>
      <dgm:t>
        <a:bodyPr/>
        <a:lstStyle/>
        <a:p>
          <a:endParaRPr lang="en-GB"/>
        </a:p>
      </dgm:t>
    </dgm:pt>
    <dgm:pt modelId="{D42BC165-92A6-4801-BE29-84BC32C9DE48}">
      <dgm:prSet/>
      <dgm:spPr/>
      <dgm:t>
        <a:bodyPr/>
        <a:lstStyle/>
        <a:p>
          <a:r>
            <a:rPr lang="en-US" dirty="0"/>
            <a:t>Enjoyment</a:t>
          </a:r>
        </a:p>
      </dgm:t>
    </dgm:pt>
    <dgm:pt modelId="{C410783D-F89B-4FA6-B3E7-005DFA4BDDAD}" type="parTrans" cxnId="{1F019A8B-4937-42EB-BEA1-8791100FF302}">
      <dgm:prSet/>
      <dgm:spPr/>
      <dgm:t>
        <a:bodyPr/>
        <a:lstStyle/>
        <a:p>
          <a:endParaRPr lang="en-GB"/>
        </a:p>
      </dgm:t>
    </dgm:pt>
    <dgm:pt modelId="{0D7011A2-1DF7-440D-B8EC-4FF30437B9F1}" type="sibTrans" cxnId="{1F019A8B-4937-42EB-BEA1-8791100FF302}">
      <dgm:prSet/>
      <dgm:spPr/>
      <dgm:t>
        <a:bodyPr/>
        <a:lstStyle/>
        <a:p>
          <a:endParaRPr lang="en-GB"/>
        </a:p>
      </dgm:t>
    </dgm:pt>
    <dgm:pt modelId="{F57AAF80-3671-4B3C-A256-CF8623AD0939}">
      <dgm:prSet/>
      <dgm:spPr/>
      <dgm:t>
        <a:bodyPr/>
        <a:lstStyle/>
        <a:p>
          <a:r>
            <a:rPr lang="en-US" dirty="0"/>
            <a:t>Health</a:t>
          </a:r>
        </a:p>
      </dgm:t>
    </dgm:pt>
    <dgm:pt modelId="{700CEAEB-62CD-4BEE-9A2E-D75A4EFED4B7}" type="parTrans" cxnId="{C2A8316D-DBCA-43DF-8AAA-CD7CDD367D69}">
      <dgm:prSet/>
      <dgm:spPr/>
      <dgm:t>
        <a:bodyPr/>
        <a:lstStyle/>
        <a:p>
          <a:endParaRPr lang="en-GB"/>
        </a:p>
      </dgm:t>
    </dgm:pt>
    <dgm:pt modelId="{3801194D-6F91-4240-B4D1-B7393164DE95}" type="sibTrans" cxnId="{C2A8316D-DBCA-43DF-8AAA-CD7CDD367D69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421730B-D921-487D-A921-E52562712580}" type="presOf" srcId="{D42BC165-92A6-4801-BE29-84BC32C9DE48}" destId="{334A0856-A225-4500-A1EB-603081D793A7}" srcOrd="0" destOrd="2" presId="urn:microsoft.com/office/officeart/2005/8/layout/hList1"/>
    <dgm:cxn modelId="{6E40ED1B-EA54-4CD4-919A-5BF3809B14B4}" srcId="{4BE36748-9C1E-4797-8C90-1E9661A2AD28}" destId="{77316691-9470-4B44-AEEC-95E365A431B3}" srcOrd="0" destOrd="0" parTransId="{05D41E4B-B43A-4179-82D3-9DD9EE24F982}" sibTransId="{3D5BCA67-F52E-4CCB-9948-34123EC97BBB}"/>
    <dgm:cxn modelId="{1C33DF34-5E1A-4559-AEDA-906DF72916B8}" type="presOf" srcId="{77316691-9470-4B44-AEEC-95E365A431B3}" destId="{334A0856-A225-4500-A1EB-603081D793A7}" srcOrd="0" destOrd="0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C2A8316D-DBCA-43DF-8AAA-CD7CDD367D69}" srcId="{4BE36748-9C1E-4797-8C90-1E9661A2AD28}" destId="{F57AAF80-3671-4B3C-A256-CF8623AD0939}" srcOrd="3" destOrd="0" parTransId="{700CEAEB-62CD-4BEE-9A2E-D75A4EFED4B7}" sibTransId="{3801194D-6F91-4240-B4D1-B7393164DE95}"/>
    <dgm:cxn modelId="{B9A4267B-CFED-4F2C-9C82-1E69D6B7930A}" type="presOf" srcId="{F57AAF80-3671-4B3C-A256-CF8623AD0939}" destId="{334A0856-A225-4500-A1EB-603081D793A7}" srcOrd="0" destOrd="3" presId="urn:microsoft.com/office/officeart/2005/8/layout/hList1"/>
    <dgm:cxn modelId="{1F019A8B-4937-42EB-BEA1-8791100FF302}" srcId="{4BE36748-9C1E-4797-8C90-1E9661A2AD28}" destId="{D42BC165-92A6-4801-BE29-84BC32C9DE48}" srcOrd="2" destOrd="0" parTransId="{C410783D-F89B-4FA6-B3E7-005DFA4BDDAD}" sibTransId="{0D7011A2-1DF7-440D-B8EC-4FF30437B9F1}"/>
    <dgm:cxn modelId="{66377ECD-D9FC-48D3-B6B2-39BBC6E92319}" srcId="{4BE36748-9C1E-4797-8C90-1E9661A2AD28}" destId="{BEB4EEAE-D040-44C3-B603-1043F78CD3C7}" srcOrd="1" destOrd="0" parTransId="{BF15D490-5F61-4D42-8391-65B10A290796}" sibTransId="{6586808F-15EA-4B6B-AE35-A24DDB4A5539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AA2B0DE-4B9C-482B-A0D1-FCFB467718D5}" type="presOf" srcId="{BEB4EEAE-D040-44C3-B603-1043F78CD3C7}" destId="{334A0856-A225-4500-A1EB-603081D793A7}" srcOrd="0" destOrd="1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Hofstede's Cultural Dimensions Theory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D7CEAF4A-E04C-46A6-B711-0BB9E0DA9287}">
      <dgm:prSet/>
      <dgm:spPr/>
      <dgm:t>
        <a:bodyPr/>
        <a:lstStyle/>
        <a:p>
          <a:r>
            <a:rPr lang="en-GB"/>
            <a:t>Power distance</a:t>
          </a:r>
          <a:endParaRPr lang="en-US"/>
        </a:p>
      </dgm:t>
    </dgm:pt>
    <dgm:pt modelId="{C25A7D8A-65BB-4E4A-8C54-A24C5F2FE923}" type="parTrans" cxnId="{DADEC1B6-4989-4D4D-A4B7-8607FC8B4E24}">
      <dgm:prSet/>
      <dgm:spPr/>
      <dgm:t>
        <a:bodyPr/>
        <a:lstStyle/>
        <a:p>
          <a:endParaRPr lang="en-US"/>
        </a:p>
      </dgm:t>
    </dgm:pt>
    <dgm:pt modelId="{372604E6-5BB0-4502-9D6B-26CB7344E240}" type="sibTrans" cxnId="{DADEC1B6-4989-4D4D-A4B7-8607FC8B4E24}">
      <dgm:prSet/>
      <dgm:spPr/>
      <dgm:t>
        <a:bodyPr/>
        <a:lstStyle/>
        <a:p>
          <a:endParaRPr lang="en-US"/>
        </a:p>
      </dgm:t>
    </dgm:pt>
    <dgm:pt modelId="{96D00546-8F9A-4F2C-9DFB-B6ACB3806B88}">
      <dgm:prSet/>
      <dgm:spPr/>
      <dgm:t>
        <a:bodyPr/>
        <a:lstStyle/>
        <a:p>
          <a:r>
            <a:rPr lang="en-GB" dirty="0"/>
            <a:t>Individualism/collectivism</a:t>
          </a:r>
          <a:endParaRPr lang="en-US" dirty="0"/>
        </a:p>
      </dgm:t>
    </dgm:pt>
    <dgm:pt modelId="{D00F2558-4819-44E3-B001-28477DC5502B}" type="parTrans" cxnId="{6896223F-48C0-420C-BC3F-14F75685FA58}">
      <dgm:prSet/>
      <dgm:spPr/>
      <dgm:t>
        <a:bodyPr/>
        <a:lstStyle/>
        <a:p>
          <a:endParaRPr lang="en-US"/>
        </a:p>
      </dgm:t>
    </dgm:pt>
    <dgm:pt modelId="{42CEC1C8-D147-4573-AED9-4B8175C3C1CE}" type="sibTrans" cxnId="{6896223F-48C0-420C-BC3F-14F75685FA58}">
      <dgm:prSet/>
      <dgm:spPr/>
      <dgm:t>
        <a:bodyPr/>
        <a:lstStyle/>
        <a:p>
          <a:endParaRPr lang="en-US"/>
        </a:p>
      </dgm:t>
    </dgm:pt>
    <dgm:pt modelId="{457A1282-6F1C-489C-B47B-E0B15DA0D5C0}">
      <dgm:prSet/>
      <dgm:spPr/>
      <dgm:t>
        <a:bodyPr/>
        <a:lstStyle/>
        <a:p>
          <a:r>
            <a:rPr lang="en-GB" dirty="0"/>
            <a:t>Uncertainty avoidance</a:t>
          </a:r>
          <a:endParaRPr lang="en-US" dirty="0"/>
        </a:p>
      </dgm:t>
    </dgm:pt>
    <dgm:pt modelId="{3810E63E-3857-4C4E-AF90-75AD4D9A58DF}" type="parTrans" cxnId="{86EDDAF0-0078-4AA3-B5F4-862632DCCCE2}">
      <dgm:prSet/>
      <dgm:spPr/>
      <dgm:t>
        <a:bodyPr/>
        <a:lstStyle/>
        <a:p>
          <a:endParaRPr lang="en-US"/>
        </a:p>
      </dgm:t>
    </dgm:pt>
    <dgm:pt modelId="{87FBC394-C1AB-4595-92E3-E5FEBD8FADFD}" type="sibTrans" cxnId="{86EDDAF0-0078-4AA3-B5F4-862632DCCCE2}">
      <dgm:prSet/>
      <dgm:spPr/>
      <dgm:t>
        <a:bodyPr/>
        <a:lstStyle/>
        <a:p>
          <a:endParaRPr lang="en-US"/>
        </a:p>
      </dgm:t>
    </dgm:pt>
    <dgm:pt modelId="{42A6B407-B42A-4816-813F-5299C175536F}">
      <dgm:prSet/>
      <dgm:spPr/>
      <dgm:t>
        <a:bodyPr/>
        <a:lstStyle/>
        <a:p>
          <a:r>
            <a:rPr lang="en-GB"/>
            <a:t>Masculinity/femininity</a:t>
          </a:r>
          <a:endParaRPr lang="en-US"/>
        </a:p>
      </dgm:t>
    </dgm:pt>
    <dgm:pt modelId="{43C4D1B7-2437-488F-99E9-13A38BF71A0C}" type="parTrans" cxnId="{08E890FF-9776-4364-A74E-BBFFAFF93517}">
      <dgm:prSet/>
      <dgm:spPr/>
      <dgm:t>
        <a:bodyPr/>
        <a:lstStyle/>
        <a:p>
          <a:endParaRPr lang="en-US"/>
        </a:p>
      </dgm:t>
    </dgm:pt>
    <dgm:pt modelId="{FC0969A2-F1CF-453B-AECE-312F8A2ECB38}" type="sibTrans" cxnId="{08E890FF-9776-4364-A74E-BBFFAFF93517}">
      <dgm:prSet/>
      <dgm:spPr/>
      <dgm:t>
        <a:bodyPr/>
        <a:lstStyle/>
        <a:p>
          <a:endParaRPr lang="en-US"/>
        </a:p>
      </dgm:t>
    </dgm:pt>
    <dgm:pt modelId="{D6D1D79B-480E-4D01-86D4-3B8D8D3E3D2B}">
      <dgm:prSet/>
      <dgm:spPr/>
      <dgm:t>
        <a:bodyPr/>
        <a:lstStyle/>
        <a:p>
          <a:r>
            <a:rPr lang="en-US"/>
            <a:t>Long-term orientation/short-term orientation</a:t>
          </a:r>
        </a:p>
      </dgm:t>
    </dgm:pt>
    <dgm:pt modelId="{085E8B2B-9D81-4AA1-9145-4D71F08DDDAE}" type="parTrans" cxnId="{65FA769A-F10D-423D-950A-3431E10B45E3}">
      <dgm:prSet/>
      <dgm:spPr/>
      <dgm:t>
        <a:bodyPr/>
        <a:lstStyle/>
        <a:p>
          <a:endParaRPr lang="en-US"/>
        </a:p>
      </dgm:t>
    </dgm:pt>
    <dgm:pt modelId="{A4A88C5C-59F1-4AA7-B32E-52ECF9DF73F8}" type="sibTrans" cxnId="{65FA769A-F10D-423D-950A-3431E10B45E3}">
      <dgm:prSet/>
      <dgm:spPr/>
      <dgm:t>
        <a:bodyPr/>
        <a:lstStyle/>
        <a:p>
          <a:endParaRPr lang="en-US"/>
        </a:p>
      </dgm:t>
    </dgm:pt>
    <dgm:pt modelId="{E91970C6-B7CA-4160-96EC-2DAFC3226576}">
      <dgm:prSet/>
      <dgm:spPr/>
      <dgm:t>
        <a:bodyPr/>
        <a:lstStyle/>
        <a:p>
          <a:r>
            <a:rPr lang="en-GB"/>
            <a:t>Indulgence/restraint</a:t>
          </a:r>
          <a:endParaRPr lang="en-US"/>
        </a:p>
      </dgm:t>
    </dgm:pt>
    <dgm:pt modelId="{8613A7A6-4840-41F1-86EC-7135CFAE2FB0}" type="parTrans" cxnId="{141A3051-A025-4BA7-BE94-4F7E6623060C}">
      <dgm:prSet/>
      <dgm:spPr/>
      <dgm:t>
        <a:bodyPr/>
        <a:lstStyle/>
        <a:p>
          <a:endParaRPr lang="en-US"/>
        </a:p>
      </dgm:t>
    </dgm:pt>
    <dgm:pt modelId="{880BC3CD-4D90-4F8D-9C87-C800390F3645}" type="sibTrans" cxnId="{141A3051-A025-4BA7-BE94-4F7E6623060C}">
      <dgm:prSet/>
      <dgm:spPr/>
      <dgm:t>
        <a:bodyPr/>
        <a:lstStyle/>
        <a:p>
          <a:endParaRPr lang="en-US"/>
        </a:p>
      </dgm:t>
    </dgm:pt>
    <dgm:pt modelId="{28A7BE14-16DA-4440-930B-AA9887EE218A}">
      <dgm:prSet/>
      <dgm:spPr/>
      <dgm:t>
        <a:bodyPr/>
        <a:lstStyle/>
        <a:p>
          <a:r>
            <a:rPr lang="en-GB"/>
            <a:t>World Values Survey</a:t>
          </a:r>
          <a:endParaRPr lang="en-US"/>
        </a:p>
      </dgm:t>
    </dgm:pt>
    <dgm:pt modelId="{AD0B3F07-4ABF-4924-9327-8761F43D478D}" type="parTrans" cxnId="{82197A55-F5CE-457D-BA10-678F4C95A8CD}">
      <dgm:prSet/>
      <dgm:spPr/>
      <dgm:t>
        <a:bodyPr/>
        <a:lstStyle/>
        <a:p>
          <a:endParaRPr lang="en-US"/>
        </a:p>
      </dgm:t>
    </dgm:pt>
    <dgm:pt modelId="{E5CB2A69-9289-461E-93DE-576CA82F4225}" type="sibTrans" cxnId="{82197A55-F5CE-457D-BA10-678F4C95A8CD}">
      <dgm:prSet/>
      <dgm:spPr/>
      <dgm:t>
        <a:bodyPr/>
        <a:lstStyle/>
        <a:p>
          <a:endParaRPr lang="en-US"/>
        </a:p>
      </dgm:t>
    </dgm:pt>
    <dgm:pt modelId="{EE4CE9F2-D429-44CE-BAFE-4F1ECB053FCD}">
      <dgm:prSet/>
      <dgm:spPr/>
      <dgm:t>
        <a:bodyPr/>
        <a:lstStyle/>
        <a:p>
          <a:r>
            <a:rPr lang="en-GB"/>
            <a:t>Traditional/secular-rational</a:t>
          </a:r>
          <a:endParaRPr lang="en-US"/>
        </a:p>
      </dgm:t>
    </dgm:pt>
    <dgm:pt modelId="{F3D10E6B-1719-471A-9C6E-1297B3CB0DE3}" type="parTrans" cxnId="{BDAA5F45-B81B-43F0-9102-3B8586B0D96D}">
      <dgm:prSet/>
      <dgm:spPr/>
      <dgm:t>
        <a:bodyPr/>
        <a:lstStyle/>
        <a:p>
          <a:endParaRPr lang="en-US"/>
        </a:p>
      </dgm:t>
    </dgm:pt>
    <dgm:pt modelId="{5CDB73C0-77B6-4C57-B643-4A731154F159}" type="sibTrans" cxnId="{BDAA5F45-B81B-43F0-9102-3B8586B0D96D}">
      <dgm:prSet/>
      <dgm:spPr/>
      <dgm:t>
        <a:bodyPr/>
        <a:lstStyle/>
        <a:p>
          <a:endParaRPr lang="en-US"/>
        </a:p>
      </dgm:t>
    </dgm:pt>
    <dgm:pt modelId="{52296C0C-F4B2-4A31-88DD-AB3B7A0089FA}">
      <dgm:prSet/>
      <dgm:spPr/>
      <dgm:t>
        <a:bodyPr/>
        <a:lstStyle/>
        <a:p>
          <a:r>
            <a:rPr lang="en-GB" dirty="0"/>
            <a:t>Survival/self-expression</a:t>
          </a:r>
          <a:endParaRPr lang="en-US" dirty="0"/>
        </a:p>
      </dgm:t>
    </dgm:pt>
    <dgm:pt modelId="{D32B5412-CDF8-4237-BD99-92070EB5AB4D}" type="parTrans" cxnId="{CA8D210A-3A24-42F5-A6B6-F8B86F535B8D}">
      <dgm:prSet/>
      <dgm:spPr/>
      <dgm:t>
        <a:bodyPr/>
        <a:lstStyle/>
        <a:p>
          <a:endParaRPr lang="en-US"/>
        </a:p>
      </dgm:t>
    </dgm:pt>
    <dgm:pt modelId="{3CCE8F71-719B-43ED-B5EF-587998318ABC}" type="sibTrans" cxnId="{CA8D210A-3A24-42F5-A6B6-F8B86F535B8D}">
      <dgm:prSet/>
      <dgm:spPr/>
      <dgm:t>
        <a:bodyPr/>
        <a:lstStyle/>
        <a:p>
          <a:endParaRPr lang="en-US"/>
        </a:p>
      </dgm:t>
    </dgm:pt>
    <dgm:pt modelId="{21D66604-42D1-4C11-8279-B51ED9F164C6}">
      <dgm:prSet/>
      <dgm:spPr/>
      <dgm:t>
        <a:bodyPr/>
        <a:lstStyle/>
        <a:p>
          <a:r>
            <a:rPr lang="en-GB"/>
            <a:t>European Values Study</a:t>
          </a:r>
          <a:endParaRPr lang="en-US"/>
        </a:p>
      </dgm:t>
    </dgm:pt>
    <dgm:pt modelId="{14D1CDA1-9EFD-4031-9718-7D35623A1F68}" type="parTrans" cxnId="{891F21BB-45D0-4B5E-B57C-807FBB1E04E7}">
      <dgm:prSet/>
      <dgm:spPr/>
      <dgm:t>
        <a:bodyPr/>
        <a:lstStyle/>
        <a:p>
          <a:endParaRPr lang="en-US"/>
        </a:p>
      </dgm:t>
    </dgm:pt>
    <dgm:pt modelId="{01A674C2-E8EA-4B4F-B8A9-1860187F8CCA}" type="sibTrans" cxnId="{891F21BB-45D0-4B5E-B57C-807FBB1E04E7}">
      <dgm:prSet/>
      <dgm:spPr/>
      <dgm:t>
        <a:bodyPr/>
        <a:lstStyle/>
        <a:p>
          <a:endParaRPr lang="en-US"/>
        </a:p>
      </dgm:t>
    </dgm:pt>
    <dgm:pt modelId="{B4F79EDE-C13B-43F6-B369-1026A6803762}">
      <dgm:prSet/>
      <dgm:spPr/>
      <dgm:t>
        <a:bodyPr/>
        <a:lstStyle/>
        <a:p>
          <a:r>
            <a:rPr lang="en-US"/>
            <a:t>Personal freedom</a:t>
          </a:r>
        </a:p>
      </dgm:t>
    </dgm:pt>
    <dgm:pt modelId="{4BD17C05-4AE1-478D-ACB6-93FC98FF7724}" type="parTrans" cxnId="{A5F6C5B5-1B4C-449E-9B7D-BAC38E3920B4}">
      <dgm:prSet/>
      <dgm:spPr/>
      <dgm:t>
        <a:bodyPr/>
        <a:lstStyle/>
        <a:p>
          <a:endParaRPr lang="en-US"/>
        </a:p>
      </dgm:t>
    </dgm:pt>
    <dgm:pt modelId="{598978C7-B27D-4248-AB39-E3E9D6DF20C6}" type="sibTrans" cxnId="{A5F6C5B5-1B4C-449E-9B7D-BAC38E3920B4}">
      <dgm:prSet/>
      <dgm:spPr/>
      <dgm:t>
        <a:bodyPr/>
        <a:lstStyle/>
        <a:p>
          <a:endParaRPr lang="en-US"/>
        </a:p>
      </dgm:t>
    </dgm:pt>
    <dgm:pt modelId="{244FB6CC-07E6-4CEE-B23D-835E5ECB715E}">
      <dgm:prSet/>
      <dgm:spPr/>
      <dgm:t>
        <a:bodyPr/>
        <a:lstStyle/>
        <a:p>
          <a:r>
            <a:rPr lang="en-US"/>
            <a:t>Individual autonomy</a:t>
          </a:r>
        </a:p>
      </dgm:t>
    </dgm:pt>
    <dgm:pt modelId="{E07D190F-516B-4749-996C-E4F561CDF0B7}" type="parTrans" cxnId="{CF3E3BBE-B738-4141-B61F-3B5D4103FCD4}">
      <dgm:prSet/>
      <dgm:spPr/>
      <dgm:t>
        <a:bodyPr/>
        <a:lstStyle/>
        <a:p>
          <a:endParaRPr lang="en-US"/>
        </a:p>
      </dgm:t>
    </dgm:pt>
    <dgm:pt modelId="{5652608D-9E8E-4EF5-A4DA-23A9825A5D71}" type="sibTrans" cxnId="{CF3E3BBE-B738-4141-B61F-3B5D4103FCD4}">
      <dgm:prSet/>
      <dgm:spPr/>
      <dgm:t>
        <a:bodyPr/>
        <a:lstStyle/>
        <a:p>
          <a:endParaRPr lang="en-US"/>
        </a:p>
      </dgm:t>
    </dgm:pt>
    <dgm:pt modelId="{EFB16ED6-583F-40CD-929E-EF66EE228B77}">
      <dgm:prSet/>
      <dgm:spPr/>
      <dgm:t>
        <a:bodyPr/>
        <a:lstStyle/>
        <a:p>
          <a:r>
            <a:rPr lang="en-US"/>
            <a:t>Social solidarity</a:t>
          </a:r>
        </a:p>
      </dgm:t>
    </dgm:pt>
    <dgm:pt modelId="{85E494F3-CE8F-4E62-9329-FC6C037EF571}" type="parTrans" cxnId="{641A29FC-61D5-470C-989E-EDA40BC1955A}">
      <dgm:prSet/>
      <dgm:spPr/>
      <dgm:t>
        <a:bodyPr/>
        <a:lstStyle/>
        <a:p>
          <a:endParaRPr lang="en-US"/>
        </a:p>
      </dgm:t>
    </dgm:pt>
    <dgm:pt modelId="{9A2B82C8-97AE-4F4E-8B01-6B4CA7226349}" type="sibTrans" cxnId="{641A29FC-61D5-470C-989E-EDA40BC1955A}">
      <dgm:prSet/>
      <dgm:spPr/>
      <dgm:t>
        <a:bodyPr/>
        <a:lstStyle/>
        <a:p>
          <a:endParaRPr lang="en-US"/>
        </a:p>
      </dgm:t>
    </dgm:pt>
    <dgm:pt modelId="{C6463BBA-CABD-41F4-BC64-6962F28CB02E}">
      <dgm:prSet/>
      <dgm:spPr/>
      <dgm:t>
        <a:bodyPr/>
        <a:lstStyle/>
        <a:p>
          <a:r>
            <a:rPr lang="en-US"/>
            <a:t>Ethnic tolerance</a:t>
          </a:r>
        </a:p>
      </dgm:t>
    </dgm:pt>
    <dgm:pt modelId="{6325802F-9EBE-414E-A8BC-496F8C5C5239}" type="parTrans" cxnId="{E95B69E1-9D8E-49F3-B7BB-CAF482D6B1C6}">
      <dgm:prSet/>
      <dgm:spPr/>
      <dgm:t>
        <a:bodyPr/>
        <a:lstStyle/>
        <a:p>
          <a:endParaRPr lang="en-US"/>
        </a:p>
      </dgm:t>
    </dgm:pt>
    <dgm:pt modelId="{4793BAB6-C41D-44CA-91D5-23EF54C5E256}" type="sibTrans" cxnId="{E95B69E1-9D8E-49F3-B7BB-CAF482D6B1C6}">
      <dgm:prSet/>
      <dgm:spPr/>
      <dgm:t>
        <a:bodyPr/>
        <a:lstStyle/>
        <a:p>
          <a:endParaRPr lang="en-US"/>
        </a:p>
      </dgm:t>
    </dgm:pt>
    <dgm:pt modelId="{C3B099A0-0F86-4E5E-B21C-79D9CBD5496C}">
      <dgm:prSet/>
      <dgm:spPr/>
      <dgm:t>
        <a:bodyPr/>
        <a:lstStyle/>
        <a:p>
          <a:r>
            <a:rPr lang="en-US"/>
            <a:t>Civic honesty</a:t>
          </a:r>
        </a:p>
      </dgm:t>
    </dgm:pt>
    <dgm:pt modelId="{60AC641D-E750-40E1-96E0-0BDF9BFCD627}" type="parTrans" cxnId="{CD507BDA-6E5C-4108-A63A-B24B45E0E171}">
      <dgm:prSet/>
      <dgm:spPr/>
      <dgm:t>
        <a:bodyPr/>
        <a:lstStyle/>
        <a:p>
          <a:endParaRPr lang="en-US"/>
        </a:p>
      </dgm:t>
    </dgm:pt>
    <dgm:pt modelId="{030A990C-C7E8-46E5-88AC-3D6CEB0F1EAE}" type="sibTrans" cxnId="{CD507BDA-6E5C-4108-A63A-B24B45E0E171}">
      <dgm:prSet/>
      <dgm:spPr/>
      <dgm:t>
        <a:bodyPr/>
        <a:lstStyle/>
        <a:p>
          <a:endParaRPr lang="en-US"/>
        </a:p>
      </dgm:t>
    </dgm:pt>
    <dgm:pt modelId="{CD83D2C3-15C5-465B-A192-DC62A6BBE9CD}">
      <dgm:prSet/>
      <dgm:spPr/>
      <dgm:t>
        <a:bodyPr/>
        <a:lstStyle/>
        <a:p>
          <a:r>
            <a:rPr lang="en-US"/>
            <a:t>Gender equality</a:t>
          </a:r>
        </a:p>
      </dgm:t>
    </dgm:pt>
    <dgm:pt modelId="{13805040-47FC-4192-AA1B-E1FAF78B0726}" type="parTrans" cxnId="{6276821C-4D80-4669-B008-E26AB8C3EC50}">
      <dgm:prSet/>
      <dgm:spPr/>
      <dgm:t>
        <a:bodyPr/>
        <a:lstStyle/>
        <a:p>
          <a:endParaRPr lang="en-US"/>
        </a:p>
      </dgm:t>
    </dgm:pt>
    <dgm:pt modelId="{27A893B9-BE0A-4297-A485-8E20D2472A43}" type="sibTrans" cxnId="{6276821C-4D80-4669-B008-E26AB8C3EC50}">
      <dgm:prSet/>
      <dgm:spPr/>
      <dgm:t>
        <a:bodyPr/>
        <a:lstStyle/>
        <a:p>
          <a:endParaRPr lang="en-US"/>
        </a:p>
      </dgm:t>
    </dgm:pt>
    <dgm:pt modelId="{8AB939CF-441E-40F6-86C9-22AA3A245E23}">
      <dgm:prSet/>
      <dgm:spPr/>
      <dgm:t>
        <a:bodyPr/>
        <a:lstStyle/>
        <a:p>
          <a:r>
            <a:rPr lang="en-US" dirty="0"/>
            <a:t>Liberal democracy</a:t>
          </a:r>
        </a:p>
      </dgm:t>
    </dgm:pt>
    <dgm:pt modelId="{36A647EE-895B-4D41-803A-DF84E7FBA4DF}" type="parTrans" cxnId="{11E40971-223C-46C7-93E1-9298981B48B6}">
      <dgm:prSet/>
      <dgm:spPr/>
      <dgm:t>
        <a:bodyPr/>
        <a:lstStyle/>
        <a:p>
          <a:endParaRPr lang="en-US"/>
        </a:p>
      </dgm:t>
    </dgm:pt>
    <dgm:pt modelId="{F07AA60C-7864-4B8B-AA03-6E9C0E596ADE}" type="sibTrans" cxnId="{11E40971-223C-46C7-93E1-9298981B48B6}">
      <dgm:prSet/>
      <dgm:spPr/>
      <dgm:t>
        <a:bodyPr/>
        <a:lstStyle/>
        <a:p>
          <a:endParaRPr lang="en-US"/>
        </a:p>
      </dgm:t>
    </dgm:pt>
    <dgm:pt modelId="{21808963-F61B-40E4-8EC6-8FA9CDDE9CC5}">
      <dgm:prSet/>
      <dgm:spPr/>
      <dgm:t>
        <a:bodyPr/>
        <a:lstStyle/>
        <a:p>
          <a:r>
            <a:rPr lang="en-GB" dirty="0"/>
            <a:t>Moral Foundations Theory</a:t>
          </a:r>
          <a:endParaRPr lang="en-US" dirty="0"/>
        </a:p>
      </dgm:t>
    </dgm:pt>
    <dgm:pt modelId="{CA5249C8-FA4A-49F5-8A1B-042ACCE3A745}" type="parTrans" cxnId="{9E3B44BF-8A61-4619-8EB3-6E705138386D}">
      <dgm:prSet/>
      <dgm:spPr/>
      <dgm:t>
        <a:bodyPr/>
        <a:lstStyle/>
        <a:p>
          <a:endParaRPr lang="en-GB"/>
        </a:p>
      </dgm:t>
    </dgm:pt>
    <dgm:pt modelId="{1C63F66E-1790-46BC-8EFE-DB0AF21C6005}" type="sibTrans" cxnId="{9E3B44BF-8A61-4619-8EB3-6E705138386D}">
      <dgm:prSet/>
      <dgm:spPr/>
      <dgm:t>
        <a:bodyPr/>
        <a:lstStyle/>
        <a:p>
          <a:endParaRPr lang="en-GB"/>
        </a:p>
      </dgm:t>
    </dgm:pt>
    <dgm:pt modelId="{429AB84D-0753-438D-92D9-BBEF604320E9}">
      <dgm:prSet/>
      <dgm:spPr/>
      <dgm:t>
        <a:bodyPr/>
        <a:lstStyle/>
        <a:p>
          <a:r>
            <a:rPr lang="en-GB" dirty="0"/>
            <a:t>Care/harm</a:t>
          </a:r>
          <a:endParaRPr lang="en-US" dirty="0"/>
        </a:p>
      </dgm:t>
    </dgm:pt>
    <dgm:pt modelId="{ACED6D15-6009-4B25-B4C7-1AEF7E39E76A}" type="parTrans" cxnId="{77D9A9B6-7585-4CF2-ACBF-C5DD47989694}">
      <dgm:prSet/>
      <dgm:spPr/>
      <dgm:t>
        <a:bodyPr/>
        <a:lstStyle/>
        <a:p>
          <a:endParaRPr lang="en-GB"/>
        </a:p>
      </dgm:t>
    </dgm:pt>
    <dgm:pt modelId="{18EFF168-4DE6-46DD-8A9A-2B20143A17E6}" type="sibTrans" cxnId="{77D9A9B6-7585-4CF2-ACBF-C5DD47989694}">
      <dgm:prSet/>
      <dgm:spPr/>
      <dgm:t>
        <a:bodyPr/>
        <a:lstStyle/>
        <a:p>
          <a:endParaRPr lang="en-GB"/>
        </a:p>
      </dgm:t>
    </dgm:pt>
    <dgm:pt modelId="{62B5A736-10CA-41D4-B93B-F354FDFF56FA}">
      <dgm:prSet/>
      <dgm:spPr/>
      <dgm:t>
        <a:bodyPr/>
        <a:lstStyle/>
        <a:p>
          <a:r>
            <a:rPr lang="en-GB" dirty="0"/>
            <a:t>Fairness/cheating</a:t>
          </a:r>
          <a:endParaRPr lang="en-US" dirty="0"/>
        </a:p>
      </dgm:t>
    </dgm:pt>
    <dgm:pt modelId="{49F899FC-4502-4AFC-8304-6FDE56965720}" type="parTrans" cxnId="{51A6C01A-B2FE-4F6B-A071-7F6FBAECD2B5}">
      <dgm:prSet/>
      <dgm:spPr/>
      <dgm:t>
        <a:bodyPr/>
        <a:lstStyle/>
        <a:p>
          <a:endParaRPr lang="en-GB"/>
        </a:p>
      </dgm:t>
    </dgm:pt>
    <dgm:pt modelId="{AC93D951-A10A-402B-96E0-0705F1989608}" type="sibTrans" cxnId="{51A6C01A-B2FE-4F6B-A071-7F6FBAECD2B5}">
      <dgm:prSet/>
      <dgm:spPr/>
      <dgm:t>
        <a:bodyPr/>
        <a:lstStyle/>
        <a:p>
          <a:endParaRPr lang="en-GB"/>
        </a:p>
      </dgm:t>
    </dgm:pt>
    <dgm:pt modelId="{52243B9D-F156-4FDA-B496-54A52FE604EF}">
      <dgm:prSet/>
      <dgm:spPr/>
      <dgm:t>
        <a:bodyPr/>
        <a:lstStyle/>
        <a:p>
          <a:r>
            <a:rPr lang="en-GB" dirty="0"/>
            <a:t>Loyalty/betrayal</a:t>
          </a:r>
          <a:endParaRPr lang="en-US" dirty="0"/>
        </a:p>
      </dgm:t>
    </dgm:pt>
    <dgm:pt modelId="{96826110-F94E-4375-8F4F-61B4650D2E70}" type="parTrans" cxnId="{5F93B7E2-7DBB-46FA-9C64-7B0C2F406C5F}">
      <dgm:prSet/>
      <dgm:spPr/>
      <dgm:t>
        <a:bodyPr/>
        <a:lstStyle/>
        <a:p>
          <a:endParaRPr lang="en-GB"/>
        </a:p>
      </dgm:t>
    </dgm:pt>
    <dgm:pt modelId="{FAAA2491-6041-461C-8E30-BA5050CF39FC}" type="sibTrans" cxnId="{5F93B7E2-7DBB-46FA-9C64-7B0C2F406C5F}">
      <dgm:prSet/>
      <dgm:spPr/>
      <dgm:t>
        <a:bodyPr/>
        <a:lstStyle/>
        <a:p>
          <a:endParaRPr lang="en-GB"/>
        </a:p>
      </dgm:t>
    </dgm:pt>
    <dgm:pt modelId="{253C1181-C6CC-4518-9C6A-C378BB36C3F4}">
      <dgm:prSet/>
      <dgm:spPr/>
      <dgm:t>
        <a:bodyPr/>
        <a:lstStyle/>
        <a:p>
          <a:r>
            <a:rPr lang="en-GB" dirty="0"/>
            <a:t>Authority/subversion</a:t>
          </a:r>
          <a:endParaRPr lang="en-US" dirty="0"/>
        </a:p>
      </dgm:t>
    </dgm:pt>
    <dgm:pt modelId="{B1E18C1E-802E-41A2-9868-726115145EA8}" type="parTrans" cxnId="{092F0F3B-8BB1-411A-8E87-EF61E3E92366}">
      <dgm:prSet/>
      <dgm:spPr/>
      <dgm:t>
        <a:bodyPr/>
        <a:lstStyle/>
        <a:p>
          <a:endParaRPr lang="en-GB"/>
        </a:p>
      </dgm:t>
    </dgm:pt>
    <dgm:pt modelId="{519481FA-D5AA-4EE4-9EDF-A0B5F2B2C3EE}" type="sibTrans" cxnId="{092F0F3B-8BB1-411A-8E87-EF61E3E92366}">
      <dgm:prSet/>
      <dgm:spPr/>
      <dgm:t>
        <a:bodyPr/>
        <a:lstStyle/>
        <a:p>
          <a:endParaRPr lang="en-GB"/>
        </a:p>
      </dgm:t>
    </dgm:pt>
    <dgm:pt modelId="{5B85E9E0-C02C-4FA5-AD99-AF1DCF331455}">
      <dgm:prSet/>
      <dgm:spPr/>
      <dgm:t>
        <a:bodyPr/>
        <a:lstStyle/>
        <a:p>
          <a:r>
            <a:rPr lang="en-GB" dirty="0"/>
            <a:t>Sanctity/degradation</a:t>
          </a:r>
          <a:endParaRPr lang="en-US" dirty="0"/>
        </a:p>
      </dgm:t>
    </dgm:pt>
    <dgm:pt modelId="{5885B003-5E6D-44CF-ADC9-AB4E03687AEA}" type="parTrans" cxnId="{5C22F903-C664-4875-B500-E9C6987A0D9D}">
      <dgm:prSet/>
      <dgm:spPr/>
      <dgm:t>
        <a:bodyPr/>
        <a:lstStyle/>
        <a:p>
          <a:endParaRPr lang="en-GB"/>
        </a:p>
      </dgm:t>
    </dgm:pt>
    <dgm:pt modelId="{33B8326C-E2D4-4E83-A74B-DA490D9F916D}" type="sibTrans" cxnId="{5C22F903-C664-4875-B500-E9C6987A0D9D}">
      <dgm:prSet/>
      <dgm:spPr/>
      <dgm:t>
        <a:bodyPr/>
        <a:lstStyle/>
        <a:p>
          <a:endParaRPr lang="en-GB"/>
        </a:p>
      </dgm:t>
    </dgm:pt>
    <dgm:pt modelId="{45F68187-FD09-4934-96AD-5E81D231F289}">
      <dgm:prSet/>
      <dgm:spPr/>
      <dgm:t>
        <a:bodyPr/>
        <a:lstStyle/>
        <a:p>
          <a:r>
            <a:rPr lang="en-GB" dirty="0"/>
            <a:t>Liberty/oppression</a:t>
          </a:r>
          <a:endParaRPr lang="en-US" dirty="0"/>
        </a:p>
      </dgm:t>
    </dgm:pt>
    <dgm:pt modelId="{EEAE20EE-AF60-4AEE-AE4F-D8B2948EE7F8}" type="parTrans" cxnId="{26B3362E-3005-437F-9E8C-4EBDACAF6387}">
      <dgm:prSet/>
      <dgm:spPr/>
      <dgm:t>
        <a:bodyPr/>
        <a:lstStyle/>
        <a:p>
          <a:endParaRPr lang="en-GB"/>
        </a:p>
      </dgm:t>
    </dgm:pt>
    <dgm:pt modelId="{02641001-CD0E-4D26-8E19-1D95B47B20B3}" type="sibTrans" cxnId="{26B3362E-3005-437F-9E8C-4EBDACAF6387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4">
        <dgm:presLayoutVars>
          <dgm:bulletEnabled val="1"/>
        </dgm:presLayoutVars>
      </dgm:prSet>
      <dgm:spPr/>
    </dgm:pt>
    <dgm:pt modelId="{3C173810-6FD6-44BC-8400-E62567F0964C}" type="pres">
      <dgm:prSet presAssocID="{473FF277-C52F-42DC-ADA6-B08A6E570F33}" presName="space" presStyleCnt="0"/>
      <dgm:spPr/>
    </dgm:pt>
    <dgm:pt modelId="{F6EDF4F6-6ADB-4ED9-8FE0-FF8940820CAE}" type="pres">
      <dgm:prSet presAssocID="{28A7BE14-16DA-4440-930B-AA9887EE218A}" presName="composite" presStyleCnt="0"/>
      <dgm:spPr/>
    </dgm:pt>
    <dgm:pt modelId="{65E4A28C-F509-4D16-A9CE-C5425C4B9552}" type="pres">
      <dgm:prSet presAssocID="{28A7BE14-16DA-4440-930B-AA9887EE21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0999D69-C1DE-4D19-BDA6-B8CF699EC6DB}" type="pres">
      <dgm:prSet presAssocID="{28A7BE14-16DA-4440-930B-AA9887EE218A}" presName="desTx" presStyleLbl="alignAccFollowNode1" presStyleIdx="1" presStyleCnt="4">
        <dgm:presLayoutVars>
          <dgm:bulletEnabled val="1"/>
        </dgm:presLayoutVars>
      </dgm:prSet>
      <dgm:spPr/>
    </dgm:pt>
    <dgm:pt modelId="{5F6EF48D-EF89-4418-BBDE-D2BABD48020E}" type="pres">
      <dgm:prSet presAssocID="{E5CB2A69-9289-461E-93DE-576CA82F4225}" presName="space" presStyleCnt="0"/>
      <dgm:spPr/>
    </dgm:pt>
    <dgm:pt modelId="{D431F924-5024-4D80-9E75-6A191227A689}" type="pres">
      <dgm:prSet presAssocID="{21808963-F61B-40E4-8EC6-8FA9CDDE9CC5}" presName="composite" presStyleCnt="0"/>
      <dgm:spPr/>
    </dgm:pt>
    <dgm:pt modelId="{5A000295-700C-43B0-91AA-9772F71668E4}" type="pres">
      <dgm:prSet presAssocID="{21808963-F61B-40E4-8EC6-8FA9CDDE9CC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BC949E9-AEEA-47D0-9129-9EFCC231B4BB}" type="pres">
      <dgm:prSet presAssocID="{21808963-F61B-40E4-8EC6-8FA9CDDE9CC5}" presName="desTx" presStyleLbl="alignAccFollowNode1" presStyleIdx="2" presStyleCnt="4">
        <dgm:presLayoutVars>
          <dgm:bulletEnabled val="1"/>
        </dgm:presLayoutVars>
      </dgm:prSet>
      <dgm:spPr/>
    </dgm:pt>
    <dgm:pt modelId="{17B8B40D-71DA-4161-AFF9-6A8FB592EC02}" type="pres">
      <dgm:prSet presAssocID="{1C63F66E-1790-46BC-8EFE-DB0AF21C6005}" presName="space" presStyleCnt="0"/>
      <dgm:spPr/>
    </dgm:pt>
    <dgm:pt modelId="{2F6CFBD3-026E-4F63-8FEE-CF3C9CE78EA2}" type="pres">
      <dgm:prSet presAssocID="{21D66604-42D1-4C11-8279-B51ED9F164C6}" presName="composite" presStyleCnt="0"/>
      <dgm:spPr/>
    </dgm:pt>
    <dgm:pt modelId="{79EE51EA-BE62-4BE4-9AD5-2C51B2241111}" type="pres">
      <dgm:prSet presAssocID="{21D66604-42D1-4C11-8279-B51ED9F164C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095A154-7671-4F78-B351-4641BA379752}" type="pres">
      <dgm:prSet presAssocID="{21D66604-42D1-4C11-8279-B51ED9F164C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4440801-ADAB-4368-A208-5E777757FDA3}" type="presOf" srcId="{429AB84D-0753-438D-92D9-BBEF604320E9}" destId="{DBC949E9-AEEA-47D0-9129-9EFCC231B4BB}" srcOrd="0" destOrd="0" presId="urn:microsoft.com/office/officeart/2005/8/layout/hList1"/>
    <dgm:cxn modelId="{5C22F903-C664-4875-B500-E9C6987A0D9D}" srcId="{21808963-F61B-40E4-8EC6-8FA9CDDE9CC5}" destId="{5B85E9E0-C02C-4FA5-AD99-AF1DCF331455}" srcOrd="4" destOrd="0" parTransId="{5885B003-5E6D-44CF-ADC9-AB4E03687AEA}" sibTransId="{33B8326C-E2D4-4E83-A74B-DA490D9F916D}"/>
    <dgm:cxn modelId="{CA8D210A-3A24-42F5-A6B6-F8B86F535B8D}" srcId="{28A7BE14-16DA-4440-930B-AA9887EE218A}" destId="{52296C0C-F4B2-4A31-88DD-AB3B7A0089FA}" srcOrd="1" destOrd="0" parTransId="{D32B5412-CDF8-4237-BD99-92070EB5AB4D}" sibTransId="{3CCE8F71-719B-43ED-B5EF-587998318ABC}"/>
    <dgm:cxn modelId="{3DBF2113-B768-4CC5-8799-EA0026AEAC88}" type="presOf" srcId="{42A6B407-B42A-4816-813F-5299C175536F}" destId="{334A0856-A225-4500-A1EB-603081D793A7}" srcOrd="0" destOrd="3" presId="urn:microsoft.com/office/officeart/2005/8/layout/hList1"/>
    <dgm:cxn modelId="{2E04A514-5FA6-418F-9A21-6CE9913AF2E1}" type="presOf" srcId="{C3B099A0-0F86-4E5E-B21C-79D9CBD5496C}" destId="{3095A154-7671-4F78-B351-4641BA379752}" srcOrd="0" destOrd="4" presId="urn:microsoft.com/office/officeart/2005/8/layout/hList1"/>
    <dgm:cxn modelId="{51A6C01A-B2FE-4F6B-A071-7F6FBAECD2B5}" srcId="{21808963-F61B-40E4-8EC6-8FA9CDDE9CC5}" destId="{62B5A736-10CA-41D4-B93B-F354FDFF56FA}" srcOrd="1" destOrd="0" parTransId="{49F899FC-4502-4AFC-8304-6FDE56965720}" sibTransId="{AC93D951-A10A-402B-96E0-0705F1989608}"/>
    <dgm:cxn modelId="{6276821C-4D80-4669-B008-E26AB8C3EC50}" srcId="{21D66604-42D1-4C11-8279-B51ED9F164C6}" destId="{CD83D2C3-15C5-465B-A192-DC62A6BBE9CD}" srcOrd="5" destOrd="0" parTransId="{13805040-47FC-4192-AA1B-E1FAF78B0726}" sibTransId="{27A893B9-BE0A-4297-A485-8E20D2472A43}"/>
    <dgm:cxn modelId="{1D4E9C1E-BBC7-48E4-9764-0442CF65573E}" type="presOf" srcId="{45F68187-FD09-4934-96AD-5E81D231F289}" destId="{DBC949E9-AEEA-47D0-9129-9EFCC231B4BB}" srcOrd="0" destOrd="5" presId="urn:microsoft.com/office/officeart/2005/8/layout/hList1"/>
    <dgm:cxn modelId="{F7B9731F-DF48-45A9-B40E-8EAB62736AFB}" type="presOf" srcId="{21D66604-42D1-4C11-8279-B51ED9F164C6}" destId="{79EE51EA-BE62-4BE4-9AD5-2C51B2241111}" srcOrd="0" destOrd="0" presId="urn:microsoft.com/office/officeart/2005/8/layout/hList1"/>
    <dgm:cxn modelId="{26B3362E-3005-437F-9E8C-4EBDACAF6387}" srcId="{21808963-F61B-40E4-8EC6-8FA9CDDE9CC5}" destId="{45F68187-FD09-4934-96AD-5E81D231F289}" srcOrd="5" destOrd="0" parTransId="{EEAE20EE-AF60-4AEE-AE4F-D8B2948EE7F8}" sibTransId="{02641001-CD0E-4D26-8E19-1D95B47B20B3}"/>
    <dgm:cxn modelId="{9D8B1636-81BE-4D13-8937-FE4BBDD89DF8}" type="presOf" srcId="{8AB939CF-441E-40F6-86C9-22AA3A245E23}" destId="{3095A154-7671-4F78-B351-4641BA379752}" srcOrd="0" destOrd="6" presId="urn:microsoft.com/office/officeart/2005/8/layout/hList1"/>
    <dgm:cxn modelId="{092F0F3B-8BB1-411A-8E87-EF61E3E92366}" srcId="{21808963-F61B-40E4-8EC6-8FA9CDDE9CC5}" destId="{253C1181-C6CC-4518-9C6A-C378BB36C3F4}" srcOrd="3" destOrd="0" parTransId="{B1E18C1E-802E-41A2-9868-726115145EA8}" sibTransId="{519481FA-D5AA-4EE4-9EDF-A0B5F2B2C3EE}"/>
    <dgm:cxn modelId="{6896223F-48C0-420C-BC3F-14F75685FA58}" srcId="{4BE36748-9C1E-4797-8C90-1E9661A2AD28}" destId="{96D00546-8F9A-4F2C-9DFB-B6ACB3806B88}" srcOrd="1" destOrd="0" parTransId="{D00F2558-4819-44E3-B001-28477DC5502B}" sibTransId="{42CEC1C8-D147-4573-AED9-4B8175C3C1CE}"/>
    <dgm:cxn modelId="{63A3A843-10D7-4335-B7AC-C959123202CD}" type="presOf" srcId="{457A1282-6F1C-489C-B47B-E0B15DA0D5C0}" destId="{334A0856-A225-4500-A1EB-603081D793A7}" srcOrd="0" destOrd="2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BDAA5F45-B81B-43F0-9102-3B8586B0D96D}" srcId="{28A7BE14-16DA-4440-930B-AA9887EE218A}" destId="{EE4CE9F2-D429-44CE-BAFE-4F1ECB053FCD}" srcOrd="0" destOrd="0" parTransId="{F3D10E6B-1719-471A-9C6E-1297B3CB0DE3}" sibTransId="{5CDB73C0-77B6-4C57-B643-4A731154F159}"/>
    <dgm:cxn modelId="{36322948-3D87-4BBA-8F13-67E38727CABE}" type="presOf" srcId="{21808963-F61B-40E4-8EC6-8FA9CDDE9CC5}" destId="{5A000295-700C-43B0-91AA-9772F71668E4}" srcOrd="0" destOrd="0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700AB26B-F9E2-4D7A-95F7-66AB770C9823}" type="presOf" srcId="{EE4CE9F2-D429-44CE-BAFE-4F1ECB053FCD}" destId="{90999D69-C1DE-4D19-BDA6-B8CF699EC6DB}" srcOrd="0" destOrd="0" presId="urn:microsoft.com/office/officeart/2005/8/layout/hList1"/>
    <dgm:cxn modelId="{1E0C356F-43EB-43C2-A554-19B155BFDC14}" type="presOf" srcId="{96D00546-8F9A-4F2C-9DFB-B6ACB3806B88}" destId="{334A0856-A225-4500-A1EB-603081D793A7}" srcOrd="0" destOrd="1" presId="urn:microsoft.com/office/officeart/2005/8/layout/hList1"/>
    <dgm:cxn modelId="{11E40971-223C-46C7-93E1-9298981B48B6}" srcId="{21D66604-42D1-4C11-8279-B51ED9F164C6}" destId="{8AB939CF-441E-40F6-86C9-22AA3A245E23}" srcOrd="6" destOrd="0" parTransId="{36A647EE-895B-4D41-803A-DF84E7FBA4DF}" sibTransId="{F07AA60C-7864-4B8B-AA03-6E9C0E596ADE}"/>
    <dgm:cxn modelId="{141A3051-A025-4BA7-BE94-4F7E6623060C}" srcId="{4BE36748-9C1E-4797-8C90-1E9661A2AD28}" destId="{E91970C6-B7CA-4160-96EC-2DAFC3226576}" srcOrd="5" destOrd="0" parTransId="{8613A7A6-4840-41F1-86EC-7135CFAE2FB0}" sibTransId="{880BC3CD-4D90-4F8D-9C87-C800390F3645}"/>
    <dgm:cxn modelId="{82197A55-F5CE-457D-BA10-678F4C95A8CD}" srcId="{F8DD208C-02F3-4CF8-A202-E4B9E49F1C8B}" destId="{28A7BE14-16DA-4440-930B-AA9887EE218A}" srcOrd="1" destOrd="0" parTransId="{AD0B3F07-4ABF-4924-9327-8761F43D478D}" sibTransId="{E5CB2A69-9289-461E-93DE-576CA82F4225}"/>
    <dgm:cxn modelId="{B48B7F79-7048-4BE5-A87B-C5ACE6A74AEE}" type="presOf" srcId="{62B5A736-10CA-41D4-B93B-F354FDFF56FA}" destId="{DBC949E9-AEEA-47D0-9129-9EFCC231B4BB}" srcOrd="0" destOrd="1" presId="urn:microsoft.com/office/officeart/2005/8/layout/hList1"/>
    <dgm:cxn modelId="{9A2D8682-7D02-4C50-BBDE-3FF0B6EF0EE0}" type="presOf" srcId="{52243B9D-F156-4FDA-B496-54A52FE604EF}" destId="{DBC949E9-AEEA-47D0-9129-9EFCC231B4BB}" srcOrd="0" destOrd="2" presId="urn:microsoft.com/office/officeart/2005/8/layout/hList1"/>
    <dgm:cxn modelId="{AF1AA98E-70B6-49BE-B898-95E7F2BF1424}" type="presOf" srcId="{5B85E9E0-C02C-4FA5-AD99-AF1DCF331455}" destId="{DBC949E9-AEEA-47D0-9129-9EFCC231B4BB}" srcOrd="0" destOrd="4" presId="urn:microsoft.com/office/officeart/2005/8/layout/hList1"/>
    <dgm:cxn modelId="{65FA769A-F10D-423D-950A-3431E10B45E3}" srcId="{4BE36748-9C1E-4797-8C90-1E9661A2AD28}" destId="{D6D1D79B-480E-4D01-86D4-3B8D8D3E3D2B}" srcOrd="4" destOrd="0" parTransId="{085E8B2B-9D81-4AA1-9145-4D71F08DDDAE}" sibTransId="{A4A88C5C-59F1-4AA7-B32E-52ECF9DF73F8}"/>
    <dgm:cxn modelId="{DDE5299B-8963-469B-8EC0-F820B92B8C6A}" type="presOf" srcId="{EFB16ED6-583F-40CD-929E-EF66EE228B77}" destId="{3095A154-7671-4F78-B351-4641BA379752}" srcOrd="0" destOrd="2" presId="urn:microsoft.com/office/officeart/2005/8/layout/hList1"/>
    <dgm:cxn modelId="{B1ED5EA5-6760-49D6-A017-1ACFAD044511}" type="presOf" srcId="{D6D1D79B-480E-4D01-86D4-3B8D8D3E3D2B}" destId="{334A0856-A225-4500-A1EB-603081D793A7}" srcOrd="0" destOrd="4" presId="urn:microsoft.com/office/officeart/2005/8/layout/hList1"/>
    <dgm:cxn modelId="{517C93A8-7652-455C-B64B-5BDC48BF74E7}" type="presOf" srcId="{28A7BE14-16DA-4440-930B-AA9887EE218A}" destId="{65E4A28C-F509-4D16-A9CE-C5425C4B9552}" srcOrd="0" destOrd="0" presId="urn:microsoft.com/office/officeart/2005/8/layout/hList1"/>
    <dgm:cxn modelId="{CEA421B0-248D-446C-BD39-55FAA51B78D6}" type="presOf" srcId="{E91970C6-B7CA-4160-96EC-2DAFC3226576}" destId="{334A0856-A225-4500-A1EB-603081D793A7}" srcOrd="0" destOrd="5" presId="urn:microsoft.com/office/officeart/2005/8/layout/hList1"/>
    <dgm:cxn modelId="{A5F6C5B5-1B4C-449E-9B7D-BAC38E3920B4}" srcId="{21D66604-42D1-4C11-8279-B51ED9F164C6}" destId="{B4F79EDE-C13B-43F6-B369-1026A6803762}" srcOrd="0" destOrd="0" parTransId="{4BD17C05-4AE1-478D-ACB6-93FC98FF7724}" sibTransId="{598978C7-B27D-4248-AB39-E3E9D6DF20C6}"/>
    <dgm:cxn modelId="{77D9A9B6-7585-4CF2-ACBF-C5DD47989694}" srcId="{21808963-F61B-40E4-8EC6-8FA9CDDE9CC5}" destId="{429AB84D-0753-438D-92D9-BBEF604320E9}" srcOrd="0" destOrd="0" parTransId="{ACED6D15-6009-4B25-B4C7-1AEF7E39E76A}" sibTransId="{18EFF168-4DE6-46DD-8A9A-2B20143A17E6}"/>
    <dgm:cxn modelId="{DADEC1B6-4989-4D4D-A4B7-8607FC8B4E24}" srcId="{4BE36748-9C1E-4797-8C90-1E9661A2AD28}" destId="{D7CEAF4A-E04C-46A6-B711-0BB9E0DA9287}" srcOrd="0" destOrd="0" parTransId="{C25A7D8A-65BB-4E4A-8C54-A24C5F2FE923}" sibTransId="{372604E6-5BB0-4502-9D6B-26CB7344E240}"/>
    <dgm:cxn modelId="{891F21BB-45D0-4B5E-B57C-807FBB1E04E7}" srcId="{F8DD208C-02F3-4CF8-A202-E4B9E49F1C8B}" destId="{21D66604-42D1-4C11-8279-B51ED9F164C6}" srcOrd="3" destOrd="0" parTransId="{14D1CDA1-9EFD-4031-9718-7D35623A1F68}" sibTransId="{01A674C2-E8EA-4B4F-B8A9-1860187F8CCA}"/>
    <dgm:cxn modelId="{CF3E3BBE-B738-4141-B61F-3B5D4103FCD4}" srcId="{21D66604-42D1-4C11-8279-B51ED9F164C6}" destId="{244FB6CC-07E6-4CEE-B23D-835E5ECB715E}" srcOrd="1" destOrd="0" parTransId="{E07D190F-516B-4749-996C-E4F561CDF0B7}" sibTransId="{5652608D-9E8E-4EF5-A4DA-23A9825A5D71}"/>
    <dgm:cxn modelId="{9E3B44BF-8A61-4619-8EB3-6E705138386D}" srcId="{F8DD208C-02F3-4CF8-A202-E4B9E49F1C8B}" destId="{21808963-F61B-40E4-8EC6-8FA9CDDE9CC5}" srcOrd="2" destOrd="0" parTransId="{CA5249C8-FA4A-49F5-8A1B-042ACCE3A745}" sibTransId="{1C63F66E-1790-46BC-8EFE-DB0AF21C6005}"/>
    <dgm:cxn modelId="{59E65DD2-E055-49E4-9105-F5869A1AA63B}" type="presOf" srcId="{B4F79EDE-C13B-43F6-B369-1026A6803762}" destId="{3095A154-7671-4F78-B351-4641BA379752}" srcOrd="0" destOrd="0" presId="urn:microsoft.com/office/officeart/2005/8/layout/hList1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2CDD3D9-8385-452C-A95F-404091455222}" type="presOf" srcId="{CD83D2C3-15C5-465B-A192-DC62A6BBE9CD}" destId="{3095A154-7671-4F78-B351-4641BA379752}" srcOrd="0" destOrd="5" presId="urn:microsoft.com/office/officeart/2005/8/layout/hList1"/>
    <dgm:cxn modelId="{CD507BDA-6E5C-4108-A63A-B24B45E0E171}" srcId="{21D66604-42D1-4C11-8279-B51ED9F164C6}" destId="{C3B099A0-0F86-4E5E-B21C-79D9CBD5496C}" srcOrd="4" destOrd="0" parTransId="{60AC641D-E750-40E1-96E0-0BDF9BFCD627}" sibTransId="{030A990C-C7E8-46E5-88AC-3D6CEB0F1EAE}"/>
    <dgm:cxn modelId="{57D38CDB-249E-4711-8FAA-2F1BF39E3F2C}" type="presOf" srcId="{C6463BBA-CABD-41F4-BC64-6962F28CB02E}" destId="{3095A154-7671-4F78-B351-4641BA379752}" srcOrd="0" destOrd="3" presId="urn:microsoft.com/office/officeart/2005/8/layout/hList1"/>
    <dgm:cxn modelId="{E95B69E1-9D8E-49F3-B7BB-CAF482D6B1C6}" srcId="{21D66604-42D1-4C11-8279-B51ED9F164C6}" destId="{C6463BBA-CABD-41F4-BC64-6962F28CB02E}" srcOrd="3" destOrd="0" parTransId="{6325802F-9EBE-414E-A8BC-496F8C5C5239}" sibTransId="{4793BAB6-C41D-44CA-91D5-23EF54C5E256}"/>
    <dgm:cxn modelId="{9D3489E2-1C7A-4DF1-B172-1241A00ADA4B}" type="presOf" srcId="{52296C0C-F4B2-4A31-88DD-AB3B7A0089FA}" destId="{90999D69-C1DE-4D19-BDA6-B8CF699EC6DB}" srcOrd="0" destOrd="1" presId="urn:microsoft.com/office/officeart/2005/8/layout/hList1"/>
    <dgm:cxn modelId="{5F93B7E2-7DBB-46FA-9C64-7B0C2F406C5F}" srcId="{21808963-F61B-40E4-8EC6-8FA9CDDE9CC5}" destId="{52243B9D-F156-4FDA-B496-54A52FE604EF}" srcOrd="2" destOrd="0" parTransId="{96826110-F94E-4375-8F4F-61B4650D2E70}" sibTransId="{FAAA2491-6041-461C-8E30-BA5050CF39FC}"/>
    <dgm:cxn modelId="{86EDDAF0-0078-4AA3-B5F4-862632DCCCE2}" srcId="{4BE36748-9C1E-4797-8C90-1E9661A2AD28}" destId="{457A1282-6F1C-489C-B47B-E0B15DA0D5C0}" srcOrd="2" destOrd="0" parTransId="{3810E63E-3857-4C4E-AF90-75AD4D9A58DF}" sibTransId="{87FBC394-C1AB-4595-92E3-E5FEBD8FADFD}"/>
    <dgm:cxn modelId="{FE24A5F7-C850-4A41-8BB8-C88937DCC1E4}" type="presOf" srcId="{244FB6CC-07E6-4CEE-B23D-835E5ECB715E}" destId="{3095A154-7671-4F78-B351-4641BA379752}" srcOrd="0" destOrd="1" presId="urn:microsoft.com/office/officeart/2005/8/layout/hList1"/>
    <dgm:cxn modelId="{5B92E8F7-6514-4EAA-9213-48503F4E533D}" type="presOf" srcId="{D7CEAF4A-E04C-46A6-B711-0BB9E0DA9287}" destId="{334A0856-A225-4500-A1EB-603081D793A7}" srcOrd="0" destOrd="0" presId="urn:microsoft.com/office/officeart/2005/8/layout/hList1"/>
    <dgm:cxn modelId="{641A29FC-61D5-470C-989E-EDA40BC1955A}" srcId="{21D66604-42D1-4C11-8279-B51ED9F164C6}" destId="{EFB16ED6-583F-40CD-929E-EF66EE228B77}" srcOrd="2" destOrd="0" parTransId="{85E494F3-CE8F-4E62-9329-FC6C037EF571}" sibTransId="{9A2B82C8-97AE-4F4E-8B01-6B4CA7226349}"/>
    <dgm:cxn modelId="{8BA832FF-65EA-4279-8E66-BF00D9DDB4CE}" type="presOf" srcId="{253C1181-C6CC-4518-9C6A-C378BB36C3F4}" destId="{DBC949E9-AEEA-47D0-9129-9EFCC231B4BB}" srcOrd="0" destOrd="3" presId="urn:microsoft.com/office/officeart/2005/8/layout/hList1"/>
    <dgm:cxn modelId="{08E890FF-9776-4364-A74E-BBFFAFF93517}" srcId="{4BE36748-9C1E-4797-8C90-1E9661A2AD28}" destId="{42A6B407-B42A-4816-813F-5299C175536F}" srcOrd="3" destOrd="0" parTransId="{43C4D1B7-2437-488F-99E9-13A38BF71A0C}" sibTransId="{FC0969A2-F1CF-453B-AECE-312F8A2ECB38}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  <dgm:cxn modelId="{9F3EA8EB-C8C1-4D93-96B5-16EBB166B86A}" type="presParOf" srcId="{AF7F9518-1485-4C32-ACEA-840456133C67}" destId="{3C173810-6FD6-44BC-8400-E62567F0964C}" srcOrd="1" destOrd="0" presId="urn:microsoft.com/office/officeart/2005/8/layout/hList1"/>
    <dgm:cxn modelId="{5DE225D8-0F08-4367-A48F-AE506964435F}" type="presParOf" srcId="{AF7F9518-1485-4C32-ACEA-840456133C67}" destId="{F6EDF4F6-6ADB-4ED9-8FE0-FF8940820CAE}" srcOrd="2" destOrd="0" presId="urn:microsoft.com/office/officeart/2005/8/layout/hList1"/>
    <dgm:cxn modelId="{4204D851-4BCC-4CFB-A8E6-1427E20F35DA}" type="presParOf" srcId="{F6EDF4F6-6ADB-4ED9-8FE0-FF8940820CAE}" destId="{65E4A28C-F509-4D16-A9CE-C5425C4B9552}" srcOrd="0" destOrd="0" presId="urn:microsoft.com/office/officeart/2005/8/layout/hList1"/>
    <dgm:cxn modelId="{EC677BEF-E0A0-43BE-BF58-26A8E9D48AE3}" type="presParOf" srcId="{F6EDF4F6-6ADB-4ED9-8FE0-FF8940820CAE}" destId="{90999D69-C1DE-4D19-BDA6-B8CF699EC6DB}" srcOrd="1" destOrd="0" presId="urn:microsoft.com/office/officeart/2005/8/layout/hList1"/>
    <dgm:cxn modelId="{066AF54E-65C8-4F64-BD4B-A058320EDCC5}" type="presParOf" srcId="{AF7F9518-1485-4C32-ACEA-840456133C67}" destId="{5F6EF48D-EF89-4418-BBDE-D2BABD48020E}" srcOrd="3" destOrd="0" presId="urn:microsoft.com/office/officeart/2005/8/layout/hList1"/>
    <dgm:cxn modelId="{ECAB7E02-AFBD-4436-A8F1-1A74947B953B}" type="presParOf" srcId="{AF7F9518-1485-4C32-ACEA-840456133C67}" destId="{D431F924-5024-4D80-9E75-6A191227A689}" srcOrd="4" destOrd="0" presId="urn:microsoft.com/office/officeart/2005/8/layout/hList1"/>
    <dgm:cxn modelId="{0311114D-9B56-48EF-9642-43BDDD46F13A}" type="presParOf" srcId="{D431F924-5024-4D80-9E75-6A191227A689}" destId="{5A000295-700C-43B0-91AA-9772F71668E4}" srcOrd="0" destOrd="0" presId="urn:microsoft.com/office/officeart/2005/8/layout/hList1"/>
    <dgm:cxn modelId="{4C84775E-2948-4B9E-AF9B-35C2FD2F0E13}" type="presParOf" srcId="{D431F924-5024-4D80-9E75-6A191227A689}" destId="{DBC949E9-AEEA-47D0-9129-9EFCC231B4BB}" srcOrd="1" destOrd="0" presId="urn:microsoft.com/office/officeart/2005/8/layout/hList1"/>
    <dgm:cxn modelId="{7B6C8C76-E4CC-4F5D-A721-970832963C3C}" type="presParOf" srcId="{AF7F9518-1485-4C32-ACEA-840456133C67}" destId="{17B8B40D-71DA-4161-AFF9-6A8FB592EC02}" srcOrd="5" destOrd="0" presId="urn:microsoft.com/office/officeart/2005/8/layout/hList1"/>
    <dgm:cxn modelId="{0668C458-F76C-447F-8A21-BD0D8B44FA7E}" type="presParOf" srcId="{AF7F9518-1485-4C32-ACEA-840456133C67}" destId="{2F6CFBD3-026E-4F63-8FEE-CF3C9CE78EA2}" srcOrd="6" destOrd="0" presId="urn:microsoft.com/office/officeart/2005/8/layout/hList1"/>
    <dgm:cxn modelId="{510E83D3-7182-496B-BC46-0A9540A0F808}" type="presParOf" srcId="{2F6CFBD3-026E-4F63-8FEE-CF3C9CE78EA2}" destId="{79EE51EA-BE62-4BE4-9AD5-2C51B2241111}" srcOrd="0" destOrd="0" presId="urn:microsoft.com/office/officeart/2005/8/layout/hList1"/>
    <dgm:cxn modelId="{AD18EB0B-A8E5-4D3D-97A8-C34D2FEC4906}" type="presParOf" srcId="{2F6CFBD3-026E-4F63-8FEE-CF3C9CE78EA2}" destId="{3095A154-7671-4F78-B351-4641BA3797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1B4E39-D5D8-4D8F-B1EF-46FCCA07F53D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8147DA8-E93E-4F99-88DB-6304C0B31AA8}">
      <dgm:prSet/>
      <dgm:spPr/>
      <dgm:t>
        <a:bodyPr/>
        <a:lstStyle/>
        <a:p>
          <a:r>
            <a:rPr lang="en-GB" b="0" i="0" baseline="0" dirty="0">
              <a:latin typeface="Microsoft New Tai Lue"/>
            </a:rPr>
            <a:t>Culturally</a:t>
          </a:r>
          <a:r>
            <a:rPr lang="en-GB" dirty="0">
              <a:latin typeface="Microsoft New Tai Lue"/>
            </a:rPr>
            <a:t> diverse training data</a:t>
          </a:r>
          <a:endParaRPr lang="en-GB" dirty="0"/>
        </a:p>
      </dgm:t>
    </dgm:pt>
    <dgm:pt modelId="{49E5E822-F5D1-45B2-AD18-F1A3D9F3AA8D}" type="parTrans" cxnId="{30DAE8B9-B5DA-46F1-B244-8EBE154E8AF6}">
      <dgm:prSet/>
      <dgm:spPr/>
      <dgm:t>
        <a:bodyPr/>
        <a:lstStyle/>
        <a:p>
          <a:endParaRPr lang="en-US"/>
        </a:p>
      </dgm:t>
    </dgm:pt>
    <dgm:pt modelId="{4E731B96-D02E-44FB-B0E4-E3100997E4CF}" type="sibTrans" cxnId="{30DAE8B9-B5DA-46F1-B244-8EBE154E8AF6}">
      <dgm:prSet/>
      <dgm:spPr/>
      <dgm:t>
        <a:bodyPr/>
        <a:lstStyle/>
        <a:p>
          <a:endParaRPr lang="en-US"/>
        </a:p>
      </dgm:t>
    </dgm:pt>
    <dgm:pt modelId="{289131DE-A96F-4457-B9DB-BF5B51724600}">
      <dgm:prSet/>
      <dgm:spPr/>
      <dgm:t>
        <a:bodyPr/>
        <a:lstStyle/>
        <a:p>
          <a:r>
            <a:rPr lang="en-GB" b="0" i="0" baseline="0" dirty="0">
              <a:latin typeface="Microsoft New Tai Lue"/>
            </a:rPr>
            <a:t>Inference</a:t>
          </a:r>
          <a:r>
            <a:rPr lang="en-GB" dirty="0">
              <a:latin typeface="Microsoft New Tai Lue"/>
            </a:rPr>
            <a:t> of desired target culture</a:t>
          </a:r>
          <a:endParaRPr lang="en-US" dirty="0"/>
        </a:p>
      </dgm:t>
    </dgm:pt>
    <dgm:pt modelId="{97B9BE57-9FA9-4EE5-BA0A-BF483F2D7C0C}" type="parTrans" cxnId="{51AA6548-EE60-4233-B9BF-D6A5EC3863FF}">
      <dgm:prSet/>
      <dgm:spPr/>
      <dgm:t>
        <a:bodyPr/>
        <a:lstStyle/>
        <a:p>
          <a:endParaRPr lang="en-US"/>
        </a:p>
      </dgm:t>
    </dgm:pt>
    <dgm:pt modelId="{71945708-E74A-4EC8-86E3-D69CF4D264F4}" type="sibTrans" cxnId="{51AA6548-EE60-4233-B9BF-D6A5EC3863FF}">
      <dgm:prSet/>
      <dgm:spPr/>
      <dgm:t>
        <a:bodyPr/>
        <a:lstStyle/>
        <a:p>
          <a:endParaRPr lang="en-US"/>
        </a:p>
      </dgm:t>
    </dgm:pt>
    <dgm:pt modelId="{71758194-22DC-4C27-B0C7-EE6A39462848}">
      <dgm:prSet/>
      <dgm:spPr/>
      <dgm:t>
        <a:bodyPr/>
        <a:lstStyle/>
        <a:p>
          <a:endParaRPr lang="en-US"/>
        </a:p>
      </dgm:t>
    </dgm:pt>
    <dgm:pt modelId="{AF2E898C-98DA-4C7A-AF8E-74F930C220AB}" type="parTrans" cxnId="{6A2B69B6-E4A4-4D77-AC86-B205FB4BECA4}">
      <dgm:prSet/>
      <dgm:spPr/>
      <dgm:t>
        <a:bodyPr/>
        <a:lstStyle/>
        <a:p>
          <a:endParaRPr lang="en-US"/>
        </a:p>
      </dgm:t>
    </dgm:pt>
    <dgm:pt modelId="{A3029044-DF76-4E09-86F9-B4E12DC3617B}" type="sibTrans" cxnId="{6A2B69B6-E4A4-4D77-AC86-B205FB4BECA4}">
      <dgm:prSet/>
      <dgm:spPr/>
      <dgm:t>
        <a:bodyPr/>
        <a:lstStyle/>
        <a:p>
          <a:endParaRPr lang="en-US"/>
        </a:p>
      </dgm:t>
    </dgm:pt>
    <dgm:pt modelId="{E09965E0-B01D-4DAA-9D67-A1AE7E8AC877}">
      <dgm:prSet phldr="0"/>
      <dgm:spPr/>
      <dgm:t>
        <a:bodyPr/>
        <a:lstStyle/>
        <a:p>
          <a:r>
            <a:rPr lang="en-GB" b="0" i="0" baseline="0" dirty="0">
              <a:latin typeface="Calibri"/>
              <a:cs typeface="Calibri"/>
            </a:rPr>
            <a:t>Cultural prompts</a:t>
          </a:r>
          <a:endParaRPr lang="en-US" b="0" i="0" baseline="0" dirty="0">
            <a:latin typeface="Calibri"/>
            <a:cs typeface="Calibri"/>
          </a:endParaRPr>
        </a:p>
      </dgm:t>
    </dgm:pt>
    <dgm:pt modelId="{786164D6-AF29-46E0-A667-0D39A1FD8230}" type="parTrans" cxnId="{A7DC3985-479E-4F50-8CC8-86BAE61F263C}">
      <dgm:prSet/>
      <dgm:spPr/>
    </dgm:pt>
    <dgm:pt modelId="{EC035D79-3253-4F56-BC53-86E9900F7ECA}" type="sibTrans" cxnId="{A7DC3985-479E-4F50-8CC8-86BAE61F263C}">
      <dgm:prSet/>
      <dgm:spPr/>
      <dgm:t>
        <a:bodyPr/>
        <a:lstStyle/>
        <a:p>
          <a:endParaRPr lang="en-US"/>
        </a:p>
      </dgm:t>
    </dgm:pt>
    <dgm:pt modelId="{10634014-9B71-4821-A8EB-AF8F78BB2F5D}">
      <dgm:prSet phldr="0"/>
      <dgm:spPr/>
      <dgm:t>
        <a:bodyPr/>
        <a:lstStyle/>
        <a:p>
          <a:pPr rtl="0"/>
          <a:r>
            <a:rPr lang="en-GB" b="0" i="0" baseline="0" dirty="0">
              <a:latin typeface="Calibri"/>
              <a:cs typeface="Calibri"/>
            </a:rPr>
            <a:t>Knowledge representation</a:t>
          </a:r>
        </a:p>
      </dgm:t>
    </dgm:pt>
    <dgm:pt modelId="{AF137792-ECF4-4A60-B28B-2F113EC2E280}" type="parTrans" cxnId="{4726E5EE-4140-4F00-8D18-6B4805DB389F}">
      <dgm:prSet/>
      <dgm:spPr/>
    </dgm:pt>
    <dgm:pt modelId="{2DE9ABAC-8814-42FC-8E5D-FD51010BEDF0}" type="sibTrans" cxnId="{4726E5EE-4140-4F00-8D18-6B4805DB389F}">
      <dgm:prSet/>
      <dgm:spPr/>
      <dgm:t>
        <a:bodyPr/>
        <a:lstStyle/>
        <a:p>
          <a:endParaRPr lang="en-US"/>
        </a:p>
      </dgm:t>
    </dgm:pt>
    <dgm:pt modelId="{5E28657B-C60F-44C2-888D-4B50D18F23BA}">
      <dgm:prSet phldr="0"/>
      <dgm:spPr/>
      <dgm:t>
        <a:bodyPr/>
        <a:lstStyle/>
        <a:p>
          <a:pPr rtl="0"/>
          <a:r>
            <a:rPr lang="en-GB" b="0" i="0" baseline="0" dirty="0">
              <a:latin typeface="Microsoft New Tai Lue"/>
              <a:cs typeface="Microsoft New Tai Lue"/>
            </a:rPr>
            <a:t>Transfer learning</a:t>
          </a:r>
        </a:p>
      </dgm:t>
    </dgm:pt>
    <dgm:pt modelId="{25E0DC71-0D53-461C-9CF3-011F1F44916B}" type="parTrans" cxnId="{5E2BC142-9C09-4A25-BB31-000B4D603BE1}">
      <dgm:prSet/>
      <dgm:spPr/>
    </dgm:pt>
    <dgm:pt modelId="{B2AB9C1C-A6C1-454F-8D9D-05CAAF1F7296}" type="sibTrans" cxnId="{5E2BC142-9C09-4A25-BB31-000B4D603BE1}">
      <dgm:prSet/>
      <dgm:spPr/>
      <dgm:t>
        <a:bodyPr/>
        <a:lstStyle/>
        <a:p>
          <a:endParaRPr lang="en-US"/>
        </a:p>
      </dgm:t>
    </dgm:pt>
    <dgm:pt modelId="{93897D56-517C-447C-86BA-EE6D1371419A}" type="pres">
      <dgm:prSet presAssocID="{281B4E39-D5D8-4D8F-B1EF-46FCCA07F53D}" presName="outerComposite" presStyleCnt="0">
        <dgm:presLayoutVars>
          <dgm:chMax val="5"/>
          <dgm:dir/>
          <dgm:resizeHandles val="exact"/>
        </dgm:presLayoutVars>
      </dgm:prSet>
      <dgm:spPr/>
    </dgm:pt>
    <dgm:pt modelId="{702D0DD4-3C1C-407B-A845-0A28EAE7A7BF}" type="pres">
      <dgm:prSet presAssocID="{281B4E39-D5D8-4D8F-B1EF-46FCCA07F53D}" presName="dummyMaxCanvas" presStyleCnt="0">
        <dgm:presLayoutVars/>
      </dgm:prSet>
      <dgm:spPr/>
    </dgm:pt>
    <dgm:pt modelId="{6523D4C9-4D7E-4795-AD0B-548CCEF5EFE7}" type="pres">
      <dgm:prSet presAssocID="{281B4E39-D5D8-4D8F-B1EF-46FCCA07F53D}" presName="FiveNodes_1" presStyleLbl="node1" presStyleIdx="0" presStyleCnt="5">
        <dgm:presLayoutVars>
          <dgm:bulletEnabled val="1"/>
        </dgm:presLayoutVars>
      </dgm:prSet>
      <dgm:spPr/>
    </dgm:pt>
    <dgm:pt modelId="{CB9BE6D8-45FB-4ABF-8431-2CA19896EDBD}" type="pres">
      <dgm:prSet presAssocID="{281B4E39-D5D8-4D8F-B1EF-46FCCA07F53D}" presName="FiveNodes_2" presStyleLbl="node1" presStyleIdx="1" presStyleCnt="5">
        <dgm:presLayoutVars>
          <dgm:bulletEnabled val="1"/>
        </dgm:presLayoutVars>
      </dgm:prSet>
      <dgm:spPr/>
    </dgm:pt>
    <dgm:pt modelId="{EB6B5355-409B-434F-B7AA-DD27EEE1BE43}" type="pres">
      <dgm:prSet presAssocID="{281B4E39-D5D8-4D8F-B1EF-46FCCA07F53D}" presName="FiveNodes_3" presStyleLbl="node1" presStyleIdx="2" presStyleCnt="5">
        <dgm:presLayoutVars>
          <dgm:bulletEnabled val="1"/>
        </dgm:presLayoutVars>
      </dgm:prSet>
      <dgm:spPr/>
    </dgm:pt>
    <dgm:pt modelId="{E37ABF5B-4190-4659-A257-233DFB1F1285}" type="pres">
      <dgm:prSet presAssocID="{281B4E39-D5D8-4D8F-B1EF-46FCCA07F53D}" presName="FiveNodes_4" presStyleLbl="node1" presStyleIdx="3" presStyleCnt="5">
        <dgm:presLayoutVars>
          <dgm:bulletEnabled val="1"/>
        </dgm:presLayoutVars>
      </dgm:prSet>
      <dgm:spPr/>
    </dgm:pt>
    <dgm:pt modelId="{2384EFCA-F765-4976-8C15-9E5B73CD2C28}" type="pres">
      <dgm:prSet presAssocID="{281B4E39-D5D8-4D8F-B1EF-46FCCA07F53D}" presName="FiveNodes_5" presStyleLbl="node1" presStyleIdx="4" presStyleCnt="5">
        <dgm:presLayoutVars>
          <dgm:bulletEnabled val="1"/>
        </dgm:presLayoutVars>
      </dgm:prSet>
      <dgm:spPr/>
    </dgm:pt>
    <dgm:pt modelId="{B7D116E5-EAE0-4C3E-948B-DC734CB7DF44}" type="pres">
      <dgm:prSet presAssocID="{281B4E39-D5D8-4D8F-B1EF-46FCCA07F53D}" presName="FiveConn_1-2" presStyleLbl="fgAccFollowNode1" presStyleIdx="0" presStyleCnt="4">
        <dgm:presLayoutVars>
          <dgm:bulletEnabled val="1"/>
        </dgm:presLayoutVars>
      </dgm:prSet>
      <dgm:spPr/>
    </dgm:pt>
    <dgm:pt modelId="{4E7E15D3-04A7-4C77-802C-05AC3C650EBC}" type="pres">
      <dgm:prSet presAssocID="{281B4E39-D5D8-4D8F-B1EF-46FCCA07F53D}" presName="FiveConn_2-3" presStyleLbl="fgAccFollowNode1" presStyleIdx="1" presStyleCnt="4">
        <dgm:presLayoutVars>
          <dgm:bulletEnabled val="1"/>
        </dgm:presLayoutVars>
      </dgm:prSet>
      <dgm:spPr/>
    </dgm:pt>
    <dgm:pt modelId="{6C750E09-C6AB-405A-8D5F-46142FFEC5ED}" type="pres">
      <dgm:prSet presAssocID="{281B4E39-D5D8-4D8F-B1EF-46FCCA07F53D}" presName="FiveConn_3-4" presStyleLbl="fgAccFollowNode1" presStyleIdx="2" presStyleCnt="4">
        <dgm:presLayoutVars>
          <dgm:bulletEnabled val="1"/>
        </dgm:presLayoutVars>
      </dgm:prSet>
      <dgm:spPr/>
    </dgm:pt>
    <dgm:pt modelId="{FA04B3F0-BCAA-4E03-B3B3-B7135AD14B07}" type="pres">
      <dgm:prSet presAssocID="{281B4E39-D5D8-4D8F-B1EF-46FCCA07F53D}" presName="FiveConn_4-5" presStyleLbl="fgAccFollowNode1" presStyleIdx="3" presStyleCnt="4">
        <dgm:presLayoutVars>
          <dgm:bulletEnabled val="1"/>
        </dgm:presLayoutVars>
      </dgm:prSet>
      <dgm:spPr/>
    </dgm:pt>
    <dgm:pt modelId="{F1E8CB57-1357-49DE-9E77-E208B2AE6806}" type="pres">
      <dgm:prSet presAssocID="{281B4E39-D5D8-4D8F-B1EF-46FCCA07F53D}" presName="FiveNodes_1_text" presStyleLbl="node1" presStyleIdx="4" presStyleCnt="5">
        <dgm:presLayoutVars>
          <dgm:bulletEnabled val="1"/>
        </dgm:presLayoutVars>
      </dgm:prSet>
      <dgm:spPr/>
    </dgm:pt>
    <dgm:pt modelId="{D90A8CF8-BECF-4464-AD24-FE1B5A942289}" type="pres">
      <dgm:prSet presAssocID="{281B4E39-D5D8-4D8F-B1EF-46FCCA07F53D}" presName="FiveNodes_2_text" presStyleLbl="node1" presStyleIdx="4" presStyleCnt="5">
        <dgm:presLayoutVars>
          <dgm:bulletEnabled val="1"/>
        </dgm:presLayoutVars>
      </dgm:prSet>
      <dgm:spPr/>
    </dgm:pt>
    <dgm:pt modelId="{7185049A-806B-4BA8-9117-145F8281AF07}" type="pres">
      <dgm:prSet presAssocID="{281B4E39-D5D8-4D8F-B1EF-46FCCA07F53D}" presName="FiveNodes_3_text" presStyleLbl="node1" presStyleIdx="4" presStyleCnt="5">
        <dgm:presLayoutVars>
          <dgm:bulletEnabled val="1"/>
        </dgm:presLayoutVars>
      </dgm:prSet>
      <dgm:spPr/>
    </dgm:pt>
    <dgm:pt modelId="{BAE94EDF-BF8D-40E4-A887-2BEFB6FC0677}" type="pres">
      <dgm:prSet presAssocID="{281B4E39-D5D8-4D8F-B1EF-46FCCA07F53D}" presName="FiveNodes_4_text" presStyleLbl="node1" presStyleIdx="4" presStyleCnt="5">
        <dgm:presLayoutVars>
          <dgm:bulletEnabled val="1"/>
        </dgm:presLayoutVars>
      </dgm:prSet>
      <dgm:spPr/>
    </dgm:pt>
    <dgm:pt modelId="{5D9E31B2-8468-472D-83CE-BA963F4C36D5}" type="pres">
      <dgm:prSet presAssocID="{281B4E39-D5D8-4D8F-B1EF-46FCCA07F53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7FB8A1A-4E00-4FBE-97E4-F1B36C09A444}" type="presOf" srcId="{5E28657B-C60F-44C2-888D-4B50D18F23BA}" destId="{D90A8CF8-BECF-4464-AD24-FE1B5A942289}" srcOrd="1" destOrd="0" presId="urn:microsoft.com/office/officeart/2005/8/layout/vProcess5"/>
    <dgm:cxn modelId="{1CB2B91C-5AD0-47DB-B887-5B9133807105}" type="presOf" srcId="{EC035D79-3253-4F56-BC53-86E9900F7ECA}" destId="{6C750E09-C6AB-405A-8D5F-46142FFEC5ED}" srcOrd="0" destOrd="0" presId="urn:microsoft.com/office/officeart/2005/8/layout/vProcess5"/>
    <dgm:cxn modelId="{0E091B1F-9B9A-4FA4-A745-73C97E242F83}" type="presOf" srcId="{D8147DA8-E93E-4F99-88DB-6304C0B31AA8}" destId="{6523D4C9-4D7E-4795-AD0B-548CCEF5EFE7}" srcOrd="0" destOrd="0" presId="urn:microsoft.com/office/officeart/2005/8/layout/vProcess5"/>
    <dgm:cxn modelId="{7FB43D27-6636-42BB-96FB-CB443ED378CE}" type="presOf" srcId="{4E731B96-D02E-44FB-B0E4-E3100997E4CF}" destId="{B7D116E5-EAE0-4C3E-948B-DC734CB7DF44}" srcOrd="0" destOrd="0" presId="urn:microsoft.com/office/officeart/2005/8/layout/vProcess5"/>
    <dgm:cxn modelId="{3FF29832-6C1A-4FCF-BD45-816FB5956811}" type="presOf" srcId="{10634014-9B71-4821-A8EB-AF8F78BB2F5D}" destId="{BAE94EDF-BF8D-40E4-A887-2BEFB6FC0677}" srcOrd="1" destOrd="0" presId="urn:microsoft.com/office/officeart/2005/8/layout/vProcess5"/>
    <dgm:cxn modelId="{ABC0E536-6488-448B-932C-5961D3C92EE9}" type="presOf" srcId="{10634014-9B71-4821-A8EB-AF8F78BB2F5D}" destId="{E37ABF5B-4190-4659-A257-233DFB1F1285}" srcOrd="0" destOrd="0" presId="urn:microsoft.com/office/officeart/2005/8/layout/vProcess5"/>
    <dgm:cxn modelId="{7F3DF45F-6202-4E02-958D-D64869B9A570}" type="presOf" srcId="{289131DE-A96F-4457-B9DB-BF5B51724600}" destId="{5D9E31B2-8468-472D-83CE-BA963F4C36D5}" srcOrd="1" destOrd="0" presId="urn:microsoft.com/office/officeart/2005/8/layout/vProcess5"/>
    <dgm:cxn modelId="{5E2BC142-9C09-4A25-BB31-000B4D603BE1}" srcId="{281B4E39-D5D8-4D8F-B1EF-46FCCA07F53D}" destId="{5E28657B-C60F-44C2-888D-4B50D18F23BA}" srcOrd="1" destOrd="0" parTransId="{25E0DC71-0D53-461C-9CF3-011F1F44916B}" sibTransId="{B2AB9C1C-A6C1-454F-8D9D-05CAAF1F7296}"/>
    <dgm:cxn modelId="{51AA6548-EE60-4233-B9BF-D6A5EC3863FF}" srcId="{281B4E39-D5D8-4D8F-B1EF-46FCCA07F53D}" destId="{289131DE-A96F-4457-B9DB-BF5B51724600}" srcOrd="4" destOrd="0" parTransId="{97B9BE57-9FA9-4EE5-BA0A-BF483F2D7C0C}" sibTransId="{71945708-E74A-4EC8-86E3-D69CF4D264F4}"/>
    <dgm:cxn modelId="{E6DC506B-811C-4780-A04F-E70CBBD13A1D}" type="presOf" srcId="{E09965E0-B01D-4DAA-9D67-A1AE7E8AC877}" destId="{7185049A-806B-4BA8-9117-145F8281AF07}" srcOrd="1" destOrd="0" presId="urn:microsoft.com/office/officeart/2005/8/layout/vProcess5"/>
    <dgm:cxn modelId="{9D916571-F733-408A-9D00-6CE8D0974398}" type="presOf" srcId="{289131DE-A96F-4457-B9DB-BF5B51724600}" destId="{2384EFCA-F765-4976-8C15-9E5B73CD2C28}" srcOrd="0" destOrd="0" presId="urn:microsoft.com/office/officeart/2005/8/layout/vProcess5"/>
    <dgm:cxn modelId="{B7435053-4D72-493A-B82E-0010DBC3B5AC}" type="presOf" srcId="{B2AB9C1C-A6C1-454F-8D9D-05CAAF1F7296}" destId="{4E7E15D3-04A7-4C77-802C-05AC3C650EBC}" srcOrd="0" destOrd="0" presId="urn:microsoft.com/office/officeart/2005/8/layout/vProcess5"/>
    <dgm:cxn modelId="{A7DC3985-479E-4F50-8CC8-86BAE61F263C}" srcId="{281B4E39-D5D8-4D8F-B1EF-46FCCA07F53D}" destId="{E09965E0-B01D-4DAA-9D67-A1AE7E8AC877}" srcOrd="2" destOrd="0" parTransId="{786164D6-AF29-46E0-A667-0D39A1FD8230}" sibTransId="{EC035D79-3253-4F56-BC53-86E9900F7ECA}"/>
    <dgm:cxn modelId="{1BC93389-9AFC-4618-B7BC-63656834C88D}" type="presOf" srcId="{5E28657B-C60F-44C2-888D-4B50D18F23BA}" destId="{CB9BE6D8-45FB-4ABF-8431-2CA19896EDBD}" srcOrd="0" destOrd="0" presId="urn:microsoft.com/office/officeart/2005/8/layout/vProcess5"/>
    <dgm:cxn modelId="{334E9AA9-3737-4465-96C1-6B424E72F937}" type="presOf" srcId="{E09965E0-B01D-4DAA-9D67-A1AE7E8AC877}" destId="{EB6B5355-409B-434F-B7AA-DD27EEE1BE43}" srcOrd="0" destOrd="0" presId="urn:microsoft.com/office/officeart/2005/8/layout/vProcess5"/>
    <dgm:cxn modelId="{5AA2B9AF-6641-4055-B6BC-A1B11B7DEE27}" type="presOf" srcId="{2DE9ABAC-8814-42FC-8E5D-FD51010BEDF0}" destId="{FA04B3F0-BCAA-4E03-B3B3-B7135AD14B07}" srcOrd="0" destOrd="0" presId="urn:microsoft.com/office/officeart/2005/8/layout/vProcess5"/>
    <dgm:cxn modelId="{6A2B69B6-E4A4-4D77-AC86-B205FB4BECA4}" srcId="{281B4E39-D5D8-4D8F-B1EF-46FCCA07F53D}" destId="{71758194-22DC-4C27-B0C7-EE6A39462848}" srcOrd="5" destOrd="0" parTransId="{AF2E898C-98DA-4C7A-AF8E-74F930C220AB}" sibTransId="{A3029044-DF76-4E09-86F9-B4E12DC3617B}"/>
    <dgm:cxn modelId="{30DAE8B9-B5DA-46F1-B244-8EBE154E8AF6}" srcId="{281B4E39-D5D8-4D8F-B1EF-46FCCA07F53D}" destId="{D8147DA8-E93E-4F99-88DB-6304C0B31AA8}" srcOrd="0" destOrd="0" parTransId="{49E5E822-F5D1-45B2-AD18-F1A3D9F3AA8D}" sibTransId="{4E731B96-D02E-44FB-B0E4-E3100997E4CF}"/>
    <dgm:cxn modelId="{E559D1D4-50B1-4B1B-A7A2-5B9A13A498CA}" type="presOf" srcId="{281B4E39-D5D8-4D8F-B1EF-46FCCA07F53D}" destId="{93897D56-517C-447C-86BA-EE6D1371419A}" srcOrd="0" destOrd="0" presId="urn:microsoft.com/office/officeart/2005/8/layout/vProcess5"/>
    <dgm:cxn modelId="{D05245E9-0400-4593-B432-691EB832895F}" type="presOf" srcId="{D8147DA8-E93E-4F99-88DB-6304C0B31AA8}" destId="{F1E8CB57-1357-49DE-9E77-E208B2AE6806}" srcOrd="1" destOrd="0" presId="urn:microsoft.com/office/officeart/2005/8/layout/vProcess5"/>
    <dgm:cxn modelId="{4726E5EE-4140-4F00-8D18-6B4805DB389F}" srcId="{281B4E39-D5D8-4D8F-B1EF-46FCCA07F53D}" destId="{10634014-9B71-4821-A8EB-AF8F78BB2F5D}" srcOrd="3" destOrd="0" parTransId="{AF137792-ECF4-4A60-B28B-2F113EC2E280}" sibTransId="{2DE9ABAC-8814-42FC-8E5D-FD51010BEDF0}"/>
    <dgm:cxn modelId="{7547A83B-06BB-4A2F-BD29-E8E840CF8606}" type="presParOf" srcId="{93897D56-517C-447C-86BA-EE6D1371419A}" destId="{702D0DD4-3C1C-407B-A845-0A28EAE7A7BF}" srcOrd="0" destOrd="0" presId="urn:microsoft.com/office/officeart/2005/8/layout/vProcess5"/>
    <dgm:cxn modelId="{293C250B-BDE1-4052-9278-99D37B977E47}" type="presParOf" srcId="{93897D56-517C-447C-86BA-EE6D1371419A}" destId="{6523D4C9-4D7E-4795-AD0B-548CCEF5EFE7}" srcOrd="1" destOrd="0" presId="urn:microsoft.com/office/officeart/2005/8/layout/vProcess5"/>
    <dgm:cxn modelId="{6FA887B8-8B55-47C0-903E-016383101EAE}" type="presParOf" srcId="{93897D56-517C-447C-86BA-EE6D1371419A}" destId="{CB9BE6D8-45FB-4ABF-8431-2CA19896EDBD}" srcOrd="2" destOrd="0" presId="urn:microsoft.com/office/officeart/2005/8/layout/vProcess5"/>
    <dgm:cxn modelId="{B308C181-120B-4532-B36B-A5A795803E5B}" type="presParOf" srcId="{93897D56-517C-447C-86BA-EE6D1371419A}" destId="{EB6B5355-409B-434F-B7AA-DD27EEE1BE43}" srcOrd="3" destOrd="0" presId="urn:microsoft.com/office/officeart/2005/8/layout/vProcess5"/>
    <dgm:cxn modelId="{67E94B6F-712D-4E5F-A9DE-CC5C5AB61C0C}" type="presParOf" srcId="{93897D56-517C-447C-86BA-EE6D1371419A}" destId="{E37ABF5B-4190-4659-A257-233DFB1F1285}" srcOrd="4" destOrd="0" presId="urn:microsoft.com/office/officeart/2005/8/layout/vProcess5"/>
    <dgm:cxn modelId="{DEF87167-08E8-485B-AA7A-5528232EE5FE}" type="presParOf" srcId="{93897D56-517C-447C-86BA-EE6D1371419A}" destId="{2384EFCA-F765-4976-8C15-9E5B73CD2C28}" srcOrd="5" destOrd="0" presId="urn:microsoft.com/office/officeart/2005/8/layout/vProcess5"/>
    <dgm:cxn modelId="{63DE7855-E613-4B8A-9B89-7B4D13C74B12}" type="presParOf" srcId="{93897D56-517C-447C-86BA-EE6D1371419A}" destId="{B7D116E5-EAE0-4C3E-948B-DC734CB7DF44}" srcOrd="6" destOrd="0" presId="urn:microsoft.com/office/officeart/2005/8/layout/vProcess5"/>
    <dgm:cxn modelId="{6F814FBF-7D0C-4843-A5F9-C4FF23980920}" type="presParOf" srcId="{93897D56-517C-447C-86BA-EE6D1371419A}" destId="{4E7E15D3-04A7-4C77-802C-05AC3C650EBC}" srcOrd="7" destOrd="0" presId="urn:microsoft.com/office/officeart/2005/8/layout/vProcess5"/>
    <dgm:cxn modelId="{DDA20C35-C4F9-4289-B415-12C6D9F398C8}" type="presParOf" srcId="{93897D56-517C-447C-86BA-EE6D1371419A}" destId="{6C750E09-C6AB-405A-8D5F-46142FFEC5ED}" srcOrd="8" destOrd="0" presId="urn:microsoft.com/office/officeart/2005/8/layout/vProcess5"/>
    <dgm:cxn modelId="{6A6CCFE9-5900-41B9-ABE4-A9A6C50750B9}" type="presParOf" srcId="{93897D56-517C-447C-86BA-EE6D1371419A}" destId="{FA04B3F0-BCAA-4E03-B3B3-B7135AD14B07}" srcOrd="9" destOrd="0" presId="urn:microsoft.com/office/officeart/2005/8/layout/vProcess5"/>
    <dgm:cxn modelId="{E924B347-B9CD-4B80-8768-73EB8C1BACA3}" type="presParOf" srcId="{93897D56-517C-447C-86BA-EE6D1371419A}" destId="{F1E8CB57-1357-49DE-9E77-E208B2AE6806}" srcOrd="10" destOrd="0" presId="urn:microsoft.com/office/officeart/2005/8/layout/vProcess5"/>
    <dgm:cxn modelId="{083C7C2E-A098-4EAF-83D3-917D0E67A1F2}" type="presParOf" srcId="{93897D56-517C-447C-86BA-EE6D1371419A}" destId="{D90A8CF8-BECF-4464-AD24-FE1B5A942289}" srcOrd="11" destOrd="0" presId="urn:microsoft.com/office/officeart/2005/8/layout/vProcess5"/>
    <dgm:cxn modelId="{D4B4F482-CE31-4381-88F1-9097CF50180B}" type="presParOf" srcId="{93897D56-517C-447C-86BA-EE6D1371419A}" destId="{7185049A-806B-4BA8-9117-145F8281AF07}" srcOrd="12" destOrd="0" presId="urn:microsoft.com/office/officeart/2005/8/layout/vProcess5"/>
    <dgm:cxn modelId="{8D158A28-3A54-4B79-BE24-FC914B2D8FDC}" type="presParOf" srcId="{93897D56-517C-447C-86BA-EE6D1371419A}" destId="{BAE94EDF-BF8D-40E4-A887-2BEFB6FC0677}" srcOrd="13" destOrd="0" presId="urn:microsoft.com/office/officeart/2005/8/layout/vProcess5"/>
    <dgm:cxn modelId="{69EDD647-0360-43A2-B2A5-5619DE6DA053}" type="presParOf" srcId="{93897D56-517C-447C-86BA-EE6D1371419A}" destId="{5D9E31B2-8468-472D-83CE-BA963F4C36D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585462-445D-4F4A-99D0-8CFBF6D988CC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72D14F6-4A3E-4EFF-9E05-3027CEEB7F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latin typeface="Microsoft New Tai Lue"/>
            </a:rPr>
            <a:t>Selection</a:t>
          </a:r>
          <a:endParaRPr lang="en-US" dirty="0"/>
        </a:p>
      </dgm:t>
    </dgm:pt>
    <dgm:pt modelId="{C63779DF-BC39-4E33-81D4-18A676614864}" type="parTrans" cxnId="{774273BD-7703-4312-BAAE-19C6D08CF9F4}">
      <dgm:prSet/>
      <dgm:spPr/>
      <dgm:t>
        <a:bodyPr/>
        <a:lstStyle/>
        <a:p>
          <a:endParaRPr lang="en-US"/>
        </a:p>
      </dgm:t>
    </dgm:pt>
    <dgm:pt modelId="{6D99A23D-A796-4597-85E7-59C0B00E1199}" type="sibTrans" cxnId="{774273BD-7703-4312-BAAE-19C6D08CF9F4}">
      <dgm:prSet/>
      <dgm:spPr/>
      <dgm:t>
        <a:bodyPr/>
        <a:lstStyle/>
        <a:p>
          <a:endParaRPr lang="en-US"/>
        </a:p>
      </dgm:t>
    </dgm:pt>
    <dgm:pt modelId="{AE25485C-C956-48D9-8475-018A32A81D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Annotation</a:t>
          </a:r>
          <a:endParaRPr lang="en-US" dirty="0"/>
        </a:p>
      </dgm:t>
    </dgm:pt>
    <dgm:pt modelId="{8A0F735D-86E3-4C5F-A105-6213ADF5F753}" type="parTrans" cxnId="{290C7BFD-7A28-4B96-AC5A-64C04D0306FA}">
      <dgm:prSet/>
      <dgm:spPr/>
      <dgm:t>
        <a:bodyPr/>
        <a:lstStyle/>
        <a:p>
          <a:endParaRPr lang="en-US"/>
        </a:p>
      </dgm:t>
    </dgm:pt>
    <dgm:pt modelId="{A8312FBB-DFC0-46EC-A790-D6075A116D2A}" type="sibTrans" cxnId="{290C7BFD-7A28-4B96-AC5A-64C04D0306FA}">
      <dgm:prSet/>
      <dgm:spPr/>
      <dgm:t>
        <a:bodyPr/>
        <a:lstStyle/>
        <a:p>
          <a:endParaRPr lang="en-US"/>
        </a:p>
      </dgm:t>
    </dgm:pt>
    <dgm:pt modelId="{4A58BA88-7B01-47AA-A9FA-E96F73F1EF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Projection</a:t>
          </a:r>
          <a:endParaRPr lang="en-US" dirty="0"/>
        </a:p>
      </dgm:t>
    </dgm:pt>
    <dgm:pt modelId="{B273B624-FA69-4275-813A-C75D4F5FFB7C}" type="parTrans" cxnId="{1AD4924A-D619-4FF5-A0A8-7B61D987A3F3}">
      <dgm:prSet/>
      <dgm:spPr/>
      <dgm:t>
        <a:bodyPr/>
        <a:lstStyle/>
        <a:p>
          <a:endParaRPr lang="en-US"/>
        </a:p>
      </dgm:t>
    </dgm:pt>
    <dgm:pt modelId="{BEB71231-1ABB-4EB2-AE3D-9308B5C9A981}" type="sibTrans" cxnId="{1AD4924A-D619-4FF5-A0A8-7B61D987A3F3}">
      <dgm:prSet/>
      <dgm:spPr/>
      <dgm:t>
        <a:bodyPr/>
        <a:lstStyle/>
        <a:p>
          <a:endParaRPr lang="en-US"/>
        </a:p>
      </dgm:t>
    </dgm:pt>
    <dgm:pt modelId="{0C0211D2-BE6E-4FB8-A3B2-F122AF3BD5AD}" type="pres">
      <dgm:prSet presAssocID="{35585462-445D-4F4A-99D0-8CFBF6D988CC}" presName="root" presStyleCnt="0">
        <dgm:presLayoutVars>
          <dgm:dir/>
          <dgm:resizeHandles val="exact"/>
        </dgm:presLayoutVars>
      </dgm:prSet>
      <dgm:spPr/>
    </dgm:pt>
    <dgm:pt modelId="{B4AFACD1-E68F-4295-A9C3-485BC3E25729}" type="pres">
      <dgm:prSet presAssocID="{572D14F6-4A3E-4EFF-9E05-3027CEEB7FBD}" presName="compNode" presStyleCnt="0"/>
      <dgm:spPr/>
    </dgm:pt>
    <dgm:pt modelId="{72EE5407-65AD-4B2F-ADF9-15CDFD42D6A6}" type="pres">
      <dgm:prSet presAssocID="{572D14F6-4A3E-4EFF-9E05-3027CEEB7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2B3A116-72AD-4663-85FF-A99667119858}" type="pres">
      <dgm:prSet presAssocID="{572D14F6-4A3E-4EFF-9E05-3027CEEB7FBD}" presName="spaceRect" presStyleCnt="0"/>
      <dgm:spPr/>
    </dgm:pt>
    <dgm:pt modelId="{7250A0B3-B4CB-4328-BA2B-31262C04A105}" type="pres">
      <dgm:prSet presAssocID="{572D14F6-4A3E-4EFF-9E05-3027CEEB7FBD}" presName="textRect" presStyleLbl="revTx" presStyleIdx="0" presStyleCnt="3">
        <dgm:presLayoutVars>
          <dgm:chMax val="1"/>
          <dgm:chPref val="1"/>
        </dgm:presLayoutVars>
      </dgm:prSet>
      <dgm:spPr/>
    </dgm:pt>
    <dgm:pt modelId="{5827CD2E-AFEE-4030-ABC7-58808D38C2F4}" type="pres">
      <dgm:prSet presAssocID="{6D99A23D-A796-4597-85E7-59C0B00E1199}" presName="sibTrans" presStyleCnt="0"/>
      <dgm:spPr/>
    </dgm:pt>
    <dgm:pt modelId="{6A10114F-6DDD-4925-9E06-52B202E610E5}" type="pres">
      <dgm:prSet presAssocID="{AE25485C-C956-48D9-8475-018A32A81D91}" presName="compNode" presStyleCnt="0"/>
      <dgm:spPr/>
    </dgm:pt>
    <dgm:pt modelId="{AA7B9666-0DA1-4466-B71C-FB6B45F4E055}" type="pres">
      <dgm:prSet presAssocID="{AE25485C-C956-48D9-8475-018A32A81D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52C72DC-AB22-4D8A-8E2A-17021F9C8397}" type="pres">
      <dgm:prSet presAssocID="{AE25485C-C956-48D9-8475-018A32A81D91}" presName="spaceRect" presStyleCnt="0"/>
      <dgm:spPr/>
    </dgm:pt>
    <dgm:pt modelId="{D3EBBF7E-AA1B-426F-8732-CF07DB89A8DB}" type="pres">
      <dgm:prSet presAssocID="{AE25485C-C956-48D9-8475-018A32A81D91}" presName="textRect" presStyleLbl="revTx" presStyleIdx="1" presStyleCnt="3">
        <dgm:presLayoutVars>
          <dgm:chMax val="1"/>
          <dgm:chPref val="1"/>
        </dgm:presLayoutVars>
      </dgm:prSet>
      <dgm:spPr/>
    </dgm:pt>
    <dgm:pt modelId="{9BB556E3-5E04-47FD-9976-38486B8D855D}" type="pres">
      <dgm:prSet presAssocID="{A8312FBB-DFC0-46EC-A790-D6075A116D2A}" presName="sibTrans" presStyleCnt="0"/>
      <dgm:spPr/>
    </dgm:pt>
    <dgm:pt modelId="{463CD1AC-4B5F-472A-9B22-5857A8E64BA1}" type="pres">
      <dgm:prSet presAssocID="{4A58BA88-7B01-47AA-A9FA-E96F73F1EF6C}" presName="compNode" presStyleCnt="0"/>
      <dgm:spPr/>
    </dgm:pt>
    <dgm:pt modelId="{30653477-82DD-4673-832A-816C451077EB}" type="pres">
      <dgm:prSet presAssocID="{4A58BA88-7B01-47AA-A9FA-E96F73F1EF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A02483B9-CA78-4470-948E-0829CB721D28}" type="pres">
      <dgm:prSet presAssocID="{4A58BA88-7B01-47AA-A9FA-E96F73F1EF6C}" presName="spaceRect" presStyleCnt="0"/>
      <dgm:spPr/>
    </dgm:pt>
    <dgm:pt modelId="{B85F5A28-29EC-4202-A396-B3790A589834}" type="pres">
      <dgm:prSet presAssocID="{4A58BA88-7B01-47AA-A9FA-E96F73F1EF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D4924A-D619-4FF5-A0A8-7B61D987A3F3}" srcId="{35585462-445D-4F4A-99D0-8CFBF6D988CC}" destId="{4A58BA88-7B01-47AA-A9FA-E96F73F1EF6C}" srcOrd="2" destOrd="0" parTransId="{B273B624-FA69-4275-813A-C75D4F5FFB7C}" sibTransId="{BEB71231-1ABB-4EB2-AE3D-9308B5C9A981}"/>
    <dgm:cxn modelId="{7E465286-33B2-4E3F-80B2-D48293F673A6}" type="presOf" srcId="{AE25485C-C956-48D9-8475-018A32A81D91}" destId="{D3EBBF7E-AA1B-426F-8732-CF07DB89A8DB}" srcOrd="0" destOrd="0" presId="urn:microsoft.com/office/officeart/2018/2/layout/IconLabelList"/>
    <dgm:cxn modelId="{6C95A4A4-2072-40E4-AD72-E5D1D4BE48D0}" type="presOf" srcId="{572D14F6-4A3E-4EFF-9E05-3027CEEB7FBD}" destId="{7250A0B3-B4CB-4328-BA2B-31262C04A105}" srcOrd="0" destOrd="0" presId="urn:microsoft.com/office/officeart/2018/2/layout/IconLabelList"/>
    <dgm:cxn modelId="{9324EBB0-085B-4EC2-98CD-05B50A85AEE8}" type="presOf" srcId="{4A58BA88-7B01-47AA-A9FA-E96F73F1EF6C}" destId="{B85F5A28-29EC-4202-A396-B3790A589834}" srcOrd="0" destOrd="0" presId="urn:microsoft.com/office/officeart/2018/2/layout/IconLabelList"/>
    <dgm:cxn modelId="{B6156ABC-40B1-42BF-B1A6-6197257859C5}" type="presOf" srcId="{35585462-445D-4F4A-99D0-8CFBF6D988CC}" destId="{0C0211D2-BE6E-4FB8-A3B2-F122AF3BD5AD}" srcOrd="0" destOrd="0" presId="urn:microsoft.com/office/officeart/2018/2/layout/IconLabelList"/>
    <dgm:cxn modelId="{774273BD-7703-4312-BAAE-19C6D08CF9F4}" srcId="{35585462-445D-4F4A-99D0-8CFBF6D988CC}" destId="{572D14F6-4A3E-4EFF-9E05-3027CEEB7FBD}" srcOrd="0" destOrd="0" parTransId="{C63779DF-BC39-4E33-81D4-18A676614864}" sibTransId="{6D99A23D-A796-4597-85E7-59C0B00E1199}"/>
    <dgm:cxn modelId="{290C7BFD-7A28-4B96-AC5A-64C04D0306FA}" srcId="{35585462-445D-4F4A-99D0-8CFBF6D988CC}" destId="{AE25485C-C956-48D9-8475-018A32A81D91}" srcOrd="1" destOrd="0" parTransId="{8A0F735D-86E3-4C5F-A105-6213ADF5F753}" sibTransId="{A8312FBB-DFC0-46EC-A790-D6075A116D2A}"/>
    <dgm:cxn modelId="{A15A0A7A-E031-49B3-A463-91F0F0B6F21A}" type="presParOf" srcId="{0C0211D2-BE6E-4FB8-A3B2-F122AF3BD5AD}" destId="{B4AFACD1-E68F-4295-A9C3-485BC3E25729}" srcOrd="0" destOrd="0" presId="urn:microsoft.com/office/officeart/2018/2/layout/IconLabelList"/>
    <dgm:cxn modelId="{D287F28A-5795-4350-AEBC-0AC65FFB78E1}" type="presParOf" srcId="{B4AFACD1-E68F-4295-A9C3-485BC3E25729}" destId="{72EE5407-65AD-4B2F-ADF9-15CDFD42D6A6}" srcOrd="0" destOrd="0" presId="urn:microsoft.com/office/officeart/2018/2/layout/IconLabelList"/>
    <dgm:cxn modelId="{D8F0338A-7293-4DAD-8B19-AFAE1BAEDF02}" type="presParOf" srcId="{B4AFACD1-E68F-4295-A9C3-485BC3E25729}" destId="{22B3A116-72AD-4663-85FF-A99667119858}" srcOrd="1" destOrd="0" presId="urn:microsoft.com/office/officeart/2018/2/layout/IconLabelList"/>
    <dgm:cxn modelId="{6578532C-19C6-4D95-92B6-0B15C558433B}" type="presParOf" srcId="{B4AFACD1-E68F-4295-A9C3-485BC3E25729}" destId="{7250A0B3-B4CB-4328-BA2B-31262C04A105}" srcOrd="2" destOrd="0" presId="urn:microsoft.com/office/officeart/2018/2/layout/IconLabelList"/>
    <dgm:cxn modelId="{B648F8A5-F7BA-46A6-B5F1-AEDECBFCC47B}" type="presParOf" srcId="{0C0211D2-BE6E-4FB8-A3B2-F122AF3BD5AD}" destId="{5827CD2E-AFEE-4030-ABC7-58808D38C2F4}" srcOrd="1" destOrd="0" presId="urn:microsoft.com/office/officeart/2018/2/layout/IconLabelList"/>
    <dgm:cxn modelId="{145DE070-F99D-43FC-A38B-AB863D2FB083}" type="presParOf" srcId="{0C0211D2-BE6E-4FB8-A3B2-F122AF3BD5AD}" destId="{6A10114F-6DDD-4925-9E06-52B202E610E5}" srcOrd="2" destOrd="0" presId="urn:microsoft.com/office/officeart/2018/2/layout/IconLabelList"/>
    <dgm:cxn modelId="{1F214266-E661-4043-A872-957BB15BB6EF}" type="presParOf" srcId="{6A10114F-6DDD-4925-9E06-52B202E610E5}" destId="{AA7B9666-0DA1-4466-B71C-FB6B45F4E055}" srcOrd="0" destOrd="0" presId="urn:microsoft.com/office/officeart/2018/2/layout/IconLabelList"/>
    <dgm:cxn modelId="{866F3B33-073A-4167-90D0-4FFD42D147AF}" type="presParOf" srcId="{6A10114F-6DDD-4925-9E06-52B202E610E5}" destId="{552C72DC-AB22-4D8A-8E2A-17021F9C8397}" srcOrd="1" destOrd="0" presId="urn:microsoft.com/office/officeart/2018/2/layout/IconLabelList"/>
    <dgm:cxn modelId="{73C2977A-5C99-4730-A685-77A223595EEF}" type="presParOf" srcId="{6A10114F-6DDD-4925-9E06-52B202E610E5}" destId="{D3EBBF7E-AA1B-426F-8732-CF07DB89A8DB}" srcOrd="2" destOrd="0" presId="urn:microsoft.com/office/officeart/2018/2/layout/IconLabelList"/>
    <dgm:cxn modelId="{9138822D-0D3B-4655-900D-01202701B6C5}" type="presParOf" srcId="{0C0211D2-BE6E-4FB8-A3B2-F122AF3BD5AD}" destId="{9BB556E3-5E04-47FD-9976-38486B8D855D}" srcOrd="3" destOrd="0" presId="urn:microsoft.com/office/officeart/2018/2/layout/IconLabelList"/>
    <dgm:cxn modelId="{3D1E05C1-33B9-4BA7-B4CD-15AE488DF615}" type="presParOf" srcId="{0C0211D2-BE6E-4FB8-A3B2-F122AF3BD5AD}" destId="{463CD1AC-4B5F-472A-9B22-5857A8E64BA1}" srcOrd="4" destOrd="0" presId="urn:microsoft.com/office/officeart/2018/2/layout/IconLabelList"/>
    <dgm:cxn modelId="{3982FE7B-840D-490D-86DE-F8AC5E438E16}" type="presParOf" srcId="{463CD1AC-4B5F-472A-9B22-5857A8E64BA1}" destId="{30653477-82DD-4673-832A-816C451077EB}" srcOrd="0" destOrd="0" presId="urn:microsoft.com/office/officeart/2018/2/layout/IconLabelList"/>
    <dgm:cxn modelId="{FC05EAE5-06AE-4CE1-9E98-5D07C5072B12}" type="presParOf" srcId="{463CD1AC-4B5F-472A-9B22-5857A8E64BA1}" destId="{A02483B9-CA78-4470-948E-0829CB721D28}" srcOrd="1" destOrd="0" presId="urn:microsoft.com/office/officeart/2018/2/layout/IconLabelList"/>
    <dgm:cxn modelId="{96E1BDDD-F940-4B21-A493-829AA09DF3D8}" type="presParOf" srcId="{463CD1AC-4B5F-472A-9B22-5857A8E64BA1}" destId="{B85F5A28-29EC-4202-A396-B3790A58983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E287F4-860B-41F9-8A0A-D8BAA3E88549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7D320E5-28E2-4F7D-880A-B6A2BD6B47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Training</a:t>
          </a:r>
          <a:endParaRPr lang="en-US"/>
        </a:p>
      </dgm:t>
    </dgm:pt>
    <dgm:pt modelId="{9D59E296-138E-4AC1-A6CB-C9FDD6179A4A}" type="parTrans" cxnId="{B3A55467-B634-41F2-9361-81FDB268A319}">
      <dgm:prSet/>
      <dgm:spPr/>
      <dgm:t>
        <a:bodyPr/>
        <a:lstStyle/>
        <a:p>
          <a:endParaRPr lang="en-US"/>
        </a:p>
      </dgm:t>
    </dgm:pt>
    <dgm:pt modelId="{9BF5994F-B24D-44C6-952E-2AFAE104760C}" type="sibTrans" cxnId="{B3A55467-B634-41F2-9361-81FDB268A319}">
      <dgm:prSet/>
      <dgm:spPr/>
      <dgm:t>
        <a:bodyPr/>
        <a:lstStyle/>
        <a:p>
          <a:endParaRPr lang="en-US"/>
        </a:p>
      </dgm:t>
    </dgm:pt>
    <dgm:pt modelId="{7125A5EF-7EF4-44E8-80EA-9074D201D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Transfer</a:t>
          </a:r>
          <a:endParaRPr lang="en-US"/>
        </a:p>
      </dgm:t>
    </dgm:pt>
    <dgm:pt modelId="{981AACD2-C030-4799-A457-22B59AF10E1C}" type="parTrans" cxnId="{0455F578-3A06-4D83-B4AB-5EE19577126A}">
      <dgm:prSet/>
      <dgm:spPr/>
      <dgm:t>
        <a:bodyPr/>
        <a:lstStyle/>
        <a:p>
          <a:endParaRPr lang="en-US"/>
        </a:p>
      </dgm:t>
    </dgm:pt>
    <dgm:pt modelId="{5BBCE8E2-C642-4D32-9D5A-C739202E827A}" type="sibTrans" cxnId="{0455F578-3A06-4D83-B4AB-5EE19577126A}">
      <dgm:prSet/>
      <dgm:spPr/>
      <dgm:t>
        <a:bodyPr/>
        <a:lstStyle/>
        <a:p>
          <a:endParaRPr lang="en-US"/>
        </a:p>
      </dgm:t>
    </dgm:pt>
    <dgm:pt modelId="{974E75F6-18BD-438D-B7D7-ED6AE399DB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Microsoft New Tai Lue"/>
            </a:rPr>
            <a:t>Pre-training</a:t>
          </a:r>
          <a:endParaRPr lang="en-US"/>
        </a:p>
      </dgm:t>
    </dgm:pt>
    <dgm:pt modelId="{836DF1B6-64A0-4D87-B68A-34D5D53AC337}" type="parTrans" cxnId="{523DE04A-52B0-4EB4-9D34-C3BE7E0A46FB}">
      <dgm:prSet/>
      <dgm:spPr/>
      <dgm:t>
        <a:bodyPr/>
        <a:lstStyle/>
        <a:p>
          <a:endParaRPr lang="en-US"/>
        </a:p>
      </dgm:t>
    </dgm:pt>
    <dgm:pt modelId="{ACE037B3-CD47-4200-8A8B-15E1D8510CBB}" type="sibTrans" cxnId="{523DE04A-52B0-4EB4-9D34-C3BE7E0A46FB}">
      <dgm:prSet/>
      <dgm:spPr/>
      <dgm:t>
        <a:bodyPr/>
        <a:lstStyle/>
        <a:p>
          <a:endParaRPr lang="en-US"/>
        </a:p>
      </dgm:t>
    </dgm:pt>
    <dgm:pt modelId="{B22FD513-6BEE-424C-8BB0-65AAE80DEFCC}" type="pres">
      <dgm:prSet presAssocID="{A4E287F4-860B-41F9-8A0A-D8BAA3E88549}" presName="root" presStyleCnt="0">
        <dgm:presLayoutVars>
          <dgm:dir/>
          <dgm:resizeHandles val="exact"/>
        </dgm:presLayoutVars>
      </dgm:prSet>
      <dgm:spPr/>
    </dgm:pt>
    <dgm:pt modelId="{33348E64-BA3B-4102-A3A7-8997B641A27F}" type="pres">
      <dgm:prSet presAssocID="{27D320E5-28E2-4F7D-880A-B6A2BD6B4737}" presName="compNode" presStyleCnt="0"/>
      <dgm:spPr/>
    </dgm:pt>
    <dgm:pt modelId="{FEE1E9B0-D3E6-4330-A66F-4F330DB15D2B}" type="pres">
      <dgm:prSet presAssocID="{27D320E5-28E2-4F7D-880A-B6A2BD6B47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EB7881F-8262-40AE-91C3-D7C41F9DA579}" type="pres">
      <dgm:prSet presAssocID="{27D320E5-28E2-4F7D-880A-B6A2BD6B4737}" presName="spaceRect" presStyleCnt="0"/>
      <dgm:spPr/>
    </dgm:pt>
    <dgm:pt modelId="{5D9A7B17-6078-45EF-A44E-B7E81898FDDF}" type="pres">
      <dgm:prSet presAssocID="{27D320E5-28E2-4F7D-880A-B6A2BD6B4737}" presName="textRect" presStyleLbl="revTx" presStyleIdx="0" presStyleCnt="3">
        <dgm:presLayoutVars>
          <dgm:chMax val="1"/>
          <dgm:chPref val="1"/>
        </dgm:presLayoutVars>
      </dgm:prSet>
      <dgm:spPr/>
    </dgm:pt>
    <dgm:pt modelId="{7E2362FE-D878-4DBB-A6D5-6386600D0C31}" type="pres">
      <dgm:prSet presAssocID="{9BF5994F-B24D-44C6-952E-2AFAE104760C}" presName="sibTrans" presStyleCnt="0"/>
      <dgm:spPr/>
    </dgm:pt>
    <dgm:pt modelId="{68BCB020-C508-4A0F-8834-BCEB229FFAC0}" type="pres">
      <dgm:prSet presAssocID="{7125A5EF-7EF4-44E8-80EA-9074D201D233}" presName="compNode" presStyleCnt="0"/>
      <dgm:spPr/>
    </dgm:pt>
    <dgm:pt modelId="{4EF8D149-7FDA-4E4F-8361-C64DE7F4EE52}" type="pres">
      <dgm:prSet presAssocID="{7125A5EF-7EF4-44E8-80EA-9074D201D2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062F57CA-CF5B-4DFE-B2BD-A6CDBFD55667}" type="pres">
      <dgm:prSet presAssocID="{7125A5EF-7EF4-44E8-80EA-9074D201D233}" presName="spaceRect" presStyleCnt="0"/>
      <dgm:spPr/>
    </dgm:pt>
    <dgm:pt modelId="{15F087F8-C820-4FAF-9947-51DE79464A50}" type="pres">
      <dgm:prSet presAssocID="{7125A5EF-7EF4-44E8-80EA-9074D201D233}" presName="textRect" presStyleLbl="revTx" presStyleIdx="1" presStyleCnt="3">
        <dgm:presLayoutVars>
          <dgm:chMax val="1"/>
          <dgm:chPref val="1"/>
        </dgm:presLayoutVars>
      </dgm:prSet>
      <dgm:spPr/>
    </dgm:pt>
    <dgm:pt modelId="{935E98C9-5B54-413C-876A-01E68F4DB891}" type="pres">
      <dgm:prSet presAssocID="{5BBCE8E2-C642-4D32-9D5A-C739202E827A}" presName="sibTrans" presStyleCnt="0"/>
      <dgm:spPr/>
    </dgm:pt>
    <dgm:pt modelId="{AB2BA79D-EBB9-4E5F-BEDE-1AC063E75FB9}" type="pres">
      <dgm:prSet presAssocID="{974E75F6-18BD-438D-B7D7-ED6AE399DB74}" presName="compNode" presStyleCnt="0"/>
      <dgm:spPr/>
    </dgm:pt>
    <dgm:pt modelId="{BB8D25C6-A2E3-48D1-AD57-8739664276BA}" type="pres">
      <dgm:prSet presAssocID="{974E75F6-18BD-438D-B7D7-ED6AE399DB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E0E19AA-DF8C-462D-9FB5-232748132D63}" type="pres">
      <dgm:prSet presAssocID="{974E75F6-18BD-438D-B7D7-ED6AE399DB74}" presName="spaceRect" presStyleCnt="0"/>
      <dgm:spPr/>
    </dgm:pt>
    <dgm:pt modelId="{7205A8DB-E8EF-4395-BF75-A156EBC2C559}" type="pres">
      <dgm:prSet presAssocID="{974E75F6-18BD-438D-B7D7-ED6AE399DB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892105-FD28-4B6D-BEDC-A7B2B51525CC}" type="presOf" srcId="{A4E287F4-860B-41F9-8A0A-D8BAA3E88549}" destId="{B22FD513-6BEE-424C-8BB0-65AAE80DEFCC}" srcOrd="0" destOrd="0" presId="urn:microsoft.com/office/officeart/2018/2/layout/IconLabelList"/>
    <dgm:cxn modelId="{8150A623-F712-4FEE-980A-B4ED59918CD4}" type="presOf" srcId="{974E75F6-18BD-438D-B7D7-ED6AE399DB74}" destId="{7205A8DB-E8EF-4395-BF75-A156EBC2C559}" srcOrd="0" destOrd="0" presId="urn:microsoft.com/office/officeart/2018/2/layout/IconLabelList"/>
    <dgm:cxn modelId="{B3A55467-B634-41F2-9361-81FDB268A319}" srcId="{A4E287F4-860B-41F9-8A0A-D8BAA3E88549}" destId="{27D320E5-28E2-4F7D-880A-B6A2BD6B4737}" srcOrd="0" destOrd="0" parTransId="{9D59E296-138E-4AC1-A6CB-C9FDD6179A4A}" sibTransId="{9BF5994F-B24D-44C6-952E-2AFAE104760C}"/>
    <dgm:cxn modelId="{523DE04A-52B0-4EB4-9D34-C3BE7E0A46FB}" srcId="{A4E287F4-860B-41F9-8A0A-D8BAA3E88549}" destId="{974E75F6-18BD-438D-B7D7-ED6AE399DB74}" srcOrd="2" destOrd="0" parTransId="{836DF1B6-64A0-4D87-B68A-34D5D53AC337}" sibTransId="{ACE037B3-CD47-4200-8A8B-15E1D8510CBB}"/>
    <dgm:cxn modelId="{8E1B796C-EF79-4DBB-AC7A-28BFE2B7A474}" type="presOf" srcId="{7125A5EF-7EF4-44E8-80EA-9074D201D233}" destId="{15F087F8-C820-4FAF-9947-51DE79464A50}" srcOrd="0" destOrd="0" presId="urn:microsoft.com/office/officeart/2018/2/layout/IconLabelList"/>
    <dgm:cxn modelId="{0455F578-3A06-4D83-B4AB-5EE19577126A}" srcId="{A4E287F4-860B-41F9-8A0A-D8BAA3E88549}" destId="{7125A5EF-7EF4-44E8-80EA-9074D201D233}" srcOrd="1" destOrd="0" parTransId="{981AACD2-C030-4799-A457-22B59AF10E1C}" sibTransId="{5BBCE8E2-C642-4D32-9D5A-C739202E827A}"/>
    <dgm:cxn modelId="{097585F9-6314-4E49-A1FC-C02112F69BCF}" type="presOf" srcId="{27D320E5-28E2-4F7D-880A-B6A2BD6B4737}" destId="{5D9A7B17-6078-45EF-A44E-B7E81898FDDF}" srcOrd="0" destOrd="0" presId="urn:microsoft.com/office/officeart/2018/2/layout/IconLabelList"/>
    <dgm:cxn modelId="{34EA741A-214B-4CF9-88BA-A5E8EE49B16F}" type="presParOf" srcId="{B22FD513-6BEE-424C-8BB0-65AAE80DEFCC}" destId="{33348E64-BA3B-4102-A3A7-8997B641A27F}" srcOrd="0" destOrd="0" presId="urn:microsoft.com/office/officeart/2018/2/layout/IconLabelList"/>
    <dgm:cxn modelId="{B7046AFD-1DDB-4C24-82F5-59613E9DCDB9}" type="presParOf" srcId="{33348E64-BA3B-4102-A3A7-8997B641A27F}" destId="{FEE1E9B0-D3E6-4330-A66F-4F330DB15D2B}" srcOrd="0" destOrd="0" presId="urn:microsoft.com/office/officeart/2018/2/layout/IconLabelList"/>
    <dgm:cxn modelId="{3C70F5E9-21DB-4B99-AB7A-500223D15705}" type="presParOf" srcId="{33348E64-BA3B-4102-A3A7-8997B641A27F}" destId="{8EB7881F-8262-40AE-91C3-D7C41F9DA579}" srcOrd="1" destOrd="0" presId="urn:microsoft.com/office/officeart/2018/2/layout/IconLabelList"/>
    <dgm:cxn modelId="{398D2F27-496E-4269-B307-73B414D3CB8F}" type="presParOf" srcId="{33348E64-BA3B-4102-A3A7-8997B641A27F}" destId="{5D9A7B17-6078-45EF-A44E-B7E81898FDDF}" srcOrd="2" destOrd="0" presId="urn:microsoft.com/office/officeart/2018/2/layout/IconLabelList"/>
    <dgm:cxn modelId="{FFC17A01-1A01-4DDD-A5BD-9868AD1C761D}" type="presParOf" srcId="{B22FD513-6BEE-424C-8BB0-65AAE80DEFCC}" destId="{7E2362FE-D878-4DBB-A6D5-6386600D0C31}" srcOrd="1" destOrd="0" presId="urn:microsoft.com/office/officeart/2018/2/layout/IconLabelList"/>
    <dgm:cxn modelId="{EFE265B7-64EC-4C11-B863-8E0F0D27DF3F}" type="presParOf" srcId="{B22FD513-6BEE-424C-8BB0-65AAE80DEFCC}" destId="{68BCB020-C508-4A0F-8834-BCEB229FFAC0}" srcOrd="2" destOrd="0" presId="urn:microsoft.com/office/officeart/2018/2/layout/IconLabelList"/>
    <dgm:cxn modelId="{93FCD728-9321-43D7-9C56-3232C2BDC383}" type="presParOf" srcId="{68BCB020-C508-4A0F-8834-BCEB229FFAC0}" destId="{4EF8D149-7FDA-4E4F-8361-C64DE7F4EE52}" srcOrd="0" destOrd="0" presId="urn:microsoft.com/office/officeart/2018/2/layout/IconLabelList"/>
    <dgm:cxn modelId="{12FCC843-26BF-48EC-8C68-A2E5ECD6BC7D}" type="presParOf" srcId="{68BCB020-C508-4A0F-8834-BCEB229FFAC0}" destId="{062F57CA-CF5B-4DFE-B2BD-A6CDBFD55667}" srcOrd="1" destOrd="0" presId="urn:microsoft.com/office/officeart/2018/2/layout/IconLabelList"/>
    <dgm:cxn modelId="{E2786E37-A356-4F25-B4DD-C0E1A66B61F2}" type="presParOf" srcId="{68BCB020-C508-4A0F-8834-BCEB229FFAC0}" destId="{15F087F8-C820-4FAF-9947-51DE79464A50}" srcOrd="2" destOrd="0" presId="urn:microsoft.com/office/officeart/2018/2/layout/IconLabelList"/>
    <dgm:cxn modelId="{B2B690C8-4DC8-45C6-90AA-03BD30DA3718}" type="presParOf" srcId="{B22FD513-6BEE-424C-8BB0-65AAE80DEFCC}" destId="{935E98C9-5B54-413C-876A-01E68F4DB891}" srcOrd="3" destOrd="0" presId="urn:microsoft.com/office/officeart/2018/2/layout/IconLabelList"/>
    <dgm:cxn modelId="{E05A9005-9088-4E82-8779-FEC08BA71A10}" type="presParOf" srcId="{B22FD513-6BEE-424C-8BB0-65AAE80DEFCC}" destId="{AB2BA79D-EBB9-4E5F-BEDE-1AC063E75FB9}" srcOrd="4" destOrd="0" presId="urn:microsoft.com/office/officeart/2018/2/layout/IconLabelList"/>
    <dgm:cxn modelId="{A65EBC2E-E2A7-4A20-820D-638C919413B2}" type="presParOf" srcId="{AB2BA79D-EBB9-4E5F-BEDE-1AC063E75FB9}" destId="{BB8D25C6-A2E3-48D1-AD57-8739664276BA}" srcOrd="0" destOrd="0" presId="urn:microsoft.com/office/officeart/2018/2/layout/IconLabelList"/>
    <dgm:cxn modelId="{B6469426-72E5-4171-B02F-B1D5ECB46DBC}" type="presParOf" srcId="{AB2BA79D-EBB9-4E5F-BEDE-1AC063E75FB9}" destId="{7E0E19AA-DF8C-462D-9FB5-232748132D63}" srcOrd="1" destOrd="0" presId="urn:microsoft.com/office/officeart/2018/2/layout/IconLabelList"/>
    <dgm:cxn modelId="{388DDC86-DF89-4417-A926-F87D15E7A9D7}" type="presParOf" srcId="{AB2BA79D-EBB9-4E5F-BEDE-1AC063E75FB9}" destId="{7205A8DB-E8EF-4395-BF75-A156EBC2C55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B509A-C48D-4C24-AA98-F3ABE32D9682}">
      <dsp:nvSpPr>
        <dsp:cNvPr id="0" name=""/>
        <dsp:cNvSpPr/>
      </dsp:nvSpPr>
      <dsp:spPr>
        <a:xfrm>
          <a:off x="200246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Microsoft New Tai Lue"/>
            </a:rPr>
            <a:t>Culture's role in NLP</a:t>
          </a:r>
        </a:p>
      </dsp:txBody>
      <dsp:txXfrm>
        <a:off x="2053777" y="52259"/>
        <a:ext cx="2817192" cy="1649266"/>
      </dsp:txXfrm>
    </dsp:sp>
    <dsp:sp modelId="{DF236770-F564-441C-8852-2E7987B0147F}">
      <dsp:nvSpPr>
        <dsp:cNvPr id="0" name=""/>
        <dsp:cNvSpPr/>
      </dsp:nvSpPr>
      <dsp:spPr>
        <a:xfrm>
          <a:off x="5179224" y="514835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179224" y="659658"/>
        <a:ext cx="433300" cy="434468"/>
      </dsp:txXfrm>
    </dsp:sp>
    <dsp:sp modelId="{CF510E9D-4CB3-4894-937A-FA7924677E77}">
      <dsp:nvSpPr>
        <dsp:cNvPr id="0" name=""/>
        <dsp:cNvSpPr/>
      </dsp:nvSpPr>
      <dsp:spPr>
        <a:xfrm>
          <a:off x="6090206" y="948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Microsoft New Tai Lue"/>
            </a:rPr>
            <a:t>Understanding</a:t>
          </a:r>
          <a:r>
            <a:rPr lang="en-GB" sz="2900" kern="1200" dirty="0"/>
            <a:t> cultures </a:t>
          </a:r>
          <a:r>
            <a:rPr lang="en-GB" sz="2900" kern="1200" dirty="0">
              <a:latin typeface="Microsoft New Tai Lue"/>
            </a:rPr>
            <a:t>with NLP</a:t>
          </a:r>
          <a:endParaRPr lang="en-US" sz="2900" kern="1200" dirty="0"/>
        </a:p>
      </dsp:txBody>
      <dsp:txXfrm>
        <a:off x="6141517" y="52259"/>
        <a:ext cx="2817192" cy="1649266"/>
      </dsp:txXfrm>
    </dsp:sp>
    <dsp:sp modelId="{027277F4-5A98-4404-987B-3071D29E6E61}">
      <dsp:nvSpPr>
        <dsp:cNvPr id="0" name=""/>
        <dsp:cNvSpPr/>
      </dsp:nvSpPr>
      <dsp:spPr>
        <a:xfrm rot="5400000">
          <a:off x="7240614" y="1957224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7332880" y="2009781"/>
        <a:ext cx="434468" cy="433300"/>
      </dsp:txXfrm>
    </dsp:sp>
    <dsp:sp modelId="{A899CDB1-1E11-45FA-8940-0AD55A6CC189}">
      <dsp:nvSpPr>
        <dsp:cNvPr id="0" name=""/>
        <dsp:cNvSpPr/>
      </dsp:nvSpPr>
      <dsp:spPr>
        <a:xfrm>
          <a:off x="609020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Building </a:t>
          </a:r>
          <a:r>
            <a:rPr lang="en-GB" sz="2900" kern="1200" dirty="0">
              <a:latin typeface="Microsoft New Tai Lue"/>
            </a:rPr>
            <a:t>NLP for</a:t>
          </a:r>
          <a:r>
            <a:rPr lang="en-GB" sz="2900" kern="1200" dirty="0"/>
            <a:t> various cultures</a:t>
          </a:r>
          <a:endParaRPr lang="en-US" sz="2900" kern="1200" dirty="0"/>
        </a:p>
      </dsp:txBody>
      <dsp:txXfrm>
        <a:off x="6141517" y="2972073"/>
        <a:ext cx="2817192" cy="1649266"/>
      </dsp:txXfrm>
    </dsp:sp>
    <dsp:sp modelId="{DF4841CA-89A7-4371-84EE-2438413CE002}">
      <dsp:nvSpPr>
        <dsp:cNvPr id="0" name=""/>
        <dsp:cNvSpPr/>
      </dsp:nvSpPr>
      <dsp:spPr>
        <a:xfrm rot="10800000">
          <a:off x="5214262" y="3434650"/>
          <a:ext cx="619000" cy="724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5399962" y="3579473"/>
        <a:ext cx="433300" cy="434468"/>
      </dsp:txXfrm>
    </dsp:sp>
    <dsp:sp modelId="{C1CDF6D4-AC23-41A3-9A99-203E6BFBA800}">
      <dsp:nvSpPr>
        <dsp:cNvPr id="0" name=""/>
        <dsp:cNvSpPr/>
      </dsp:nvSpPr>
      <dsp:spPr>
        <a:xfrm>
          <a:off x="2002466" y="2920762"/>
          <a:ext cx="2919814" cy="17518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Using </a:t>
          </a:r>
          <a:r>
            <a:rPr lang="en-GB" sz="2900" kern="1200" dirty="0">
              <a:latin typeface="Microsoft New Tai Lue"/>
            </a:rPr>
            <a:t>NLP</a:t>
          </a:r>
          <a:r>
            <a:rPr lang="en-GB" sz="2900" kern="1200" dirty="0"/>
            <a:t> to bridge </a:t>
          </a:r>
          <a:r>
            <a:rPr lang="en-GB" sz="2900" i="0" kern="1200" dirty="0"/>
            <a:t>between</a:t>
          </a:r>
          <a:r>
            <a:rPr lang="en-GB" sz="2900" kern="1200" dirty="0"/>
            <a:t> cultures</a:t>
          </a:r>
          <a:endParaRPr lang="en-US" sz="2900" kern="1200" dirty="0"/>
        </a:p>
      </dsp:txBody>
      <dsp:txXfrm>
        <a:off x="2053777" y="2972073"/>
        <a:ext cx="2817192" cy="16492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8044C-2CC9-4025-AB98-047F1E5C5695}">
      <dsp:nvSpPr>
        <dsp:cNvPr id="0" name=""/>
        <dsp:cNvSpPr/>
      </dsp:nvSpPr>
      <dsp:spPr>
        <a:xfrm>
          <a:off x="0" y="3647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21ECE-EA5D-407E-A159-DC77C2721D7D}">
      <dsp:nvSpPr>
        <dsp:cNvPr id="0" name=""/>
        <dsp:cNvSpPr/>
      </dsp:nvSpPr>
      <dsp:spPr>
        <a:xfrm>
          <a:off x="234986" y="178430"/>
          <a:ext cx="427247" cy="427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5B1D9-6D50-46D4-8664-574542A76D5A}">
      <dsp:nvSpPr>
        <dsp:cNvPr id="0" name=""/>
        <dsp:cNvSpPr/>
      </dsp:nvSpPr>
      <dsp:spPr>
        <a:xfrm>
          <a:off x="897220" y="3647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Researchers </a:t>
          </a:r>
          <a:endParaRPr lang="en-US" sz="1900" kern="1200"/>
        </a:p>
      </dsp:txBody>
      <dsp:txXfrm>
        <a:off x="897220" y="3647"/>
        <a:ext cx="3022581" cy="776813"/>
      </dsp:txXfrm>
    </dsp:sp>
    <dsp:sp modelId="{65142D78-D5EC-4C4C-AFA5-90FF1A08AD29}">
      <dsp:nvSpPr>
        <dsp:cNvPr id="0" name=""/>
        <dsp:cNvSpPr/>
      </dsp:nvSpPr>
      <dsp:spPr>
        <a:xfrm>
          <a:off x="0" y="974664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F6656-B310-4EE4-BFA1-CA0585DFF1A4}">
      <dsp:nvSpPr>
        <dsp:cNvPr id="0" name=""/>
        <dsp:cNvSpPr/>
      </dsp:nvSpPr>
      <dsp:spPr>
        <a:xfrm>
          <a:off x="234986" y="1149447"/>
          <a:ext cx="427247" cy="427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50FAB-3016-4E0F-B5CD-2C282C6E3D6B}">
      <dsp:nvSpPr>
        <dsp:cNvPr id="0" name=""/>
        <dsp:cNvSpPr/>
      </dsp:nvSpPr>
      <dsp:spPr>
        <a:xfrm>
          <a:off x="897220" y="974664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Practitioners </a:t>
          </a:r>
          <a:endParaRPr lang="en-US" sz="1900" kern="1200"/>
        </a:p>
      </dsp:txBody>
      <dsp:txXfrm>
        <a:off x="897220" y="974664"/>
        <a:ext cx="3022581" cy="776813"/>
      </dsp:txXfrm>
    </dsp:sp>
    <dsp:sp modelId="{3FB1DCB8-5C43-45A7-B1A5-F96ECBC262F6}">
      <dsp:nvSpPr>
        <dsp:cNvPr id="0" name=""/>
        <dsp:cNvSpPr/>
      </dsp:nvSpPr>
      <dsp:spPr>
        <a:xfrm>
          <a:off x="0" y="1945682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C5D9A-0772-4507-97B6-78D22BC3A845}">
      <dsp:nvSpPr>
        <dsp:cNvPr id="0" name=""/>
        <dsp:cNvSpPr/>
      </dsp:nvSpPr>
      <dsp:spPr>
        <a:xfrm>
          <a:off x="234986" y="2120465"/>
          <a:ext cx="427247" cy="427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D6EC4-D225-43CE-B288-B316A1BF0F1C}">
      <dsp:nvSpPr>
        <dsp:cNvPr id="0" name=""/>
        <dsp:cNvSpPr/>
      </dsp:nvSpPr>
      <dsp:spPr>
        <a:xfrm>
          <a:off x="897220" y="1945682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End-users </a:t>
          </a:r>
          <a:endParaRPr lang="en-US" sz="1900" kern="1200"/>
        </a:p>
      </dsp:txBody>
      <dsp:txXfrm>
        <a:off x="897220" y="1945682"/>
        <a:ext cx="3022581" cy="776813"/>
      </dsp:txXfrm>
    </dsp:sp>
    <dsp:sp modelId="{764C83AD-66D9-43FA-B5CF-33FA93D6C0E2}">
      <dsp:nvSpPr>
        <dsp:cNvPr id="0" name=""/>
        <dsp:cNvSpPr/>
      </dsp:nvSpPr>
      <dsp:spPr>
        <a:xfrm>
          <a:off x="0" y="2916699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4C47-10A9-46CA-8247-A89653B3E3E3}">
      <dsp:nvSpPr>
        <dsp:cNvPr id="0" name=""/>
        <dsp:cNvSpPr/>
      </dsp:nvSpPr>
      <dsp:spPr>
        <a:xfrm>
          <a:off x="234986" y="3091482"/>
          <a:ext cx="427247" cy="4272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E4C23-AB1E-43B5-AC0B-373F9202B73D}">
      <dsp:nvSpPr>
        <dsp:cNvPr id="0" name=""/>
        <dsp:cNvSpPr/>
      </dsp:nvSpPr>
      <dsp:spPr>
        <a:xfrm>
          <a:off x="897220" y="2916699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Affected communities </a:t>
          </a:r>
          <a:endParaRPr lang="en-US" sz="1900" kern="1200"/>
        </a:p>
      </dsp:txBody>
      <dsp:txXfrm>
        <a:off x="897220" y="2916699"/>
        <a:ext cx="3022581" cy="776813"/>
      </dsp:txXfrm>
    </dsp:sp>
    <dsp:sp modelId="{7C1323BB-E9D3-4DDE-97D5-5397A6EFB963}">
      <dsp:nvSpPr>
        <dsp:cNvPr id="0" name=""/>
        <dsp:cNvSpPr/>
      </dsp:nvSpPr>
      <dsp:spPr>
        <a:xfrm>
          <a:off x="0" y="3887716"/>
          <a:ext cx="3919802" cy="7768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DEF9C-76B1-48B8-997C-7883E5388749}">
      <dsp:nvSpPr>
        <dsp:cNvPr id="0" name=""/>
        <dsp:cNvSpPr/>
      </dsp:nvSpPr>
      <dsp:spPr>
        <a:xfrm>
          <a:off x="234986" y="4062500"/>
          <a:ext cx="427247" cy="4272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65A4E-042D-4362-BBE7-B007C50E9E2D}">
      <dsp:nvSpPr>
        <dsp:cNvPr id="0" name=""/>
        <dsp:cNvSpPr/>
      </dsp:nvSpPr>
      <dsp:spPr>
        <a:xfrm>
          <a:off x="897220" y="3887716"/>
          <a:ext cx="3022581" cy="776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213" tIns="82213" rIns="82213" bIns="8221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Regulators </a:t>
          </a:r>
          <a:endParaRPr lang="en-US" sz="1900" kern="1200"/>
        </a:p>
      </dsp:txBody>
      <dsp:txXfrm>
        <a:off x="897220" y="3887716"/>
        <a:ext cx="3022581" cy="7768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72FED-FC9A-4EBD-A4E8-F7F4A9BCB1DD}">
      <dsp:nvSpPr>
        <dsp:cNvPr id="0" name=""/>
        <dsp:cNvSpPr/>
      </dsp:nvSpPr>
      <dsp:spPr>
        <a:xfrm>
          <a:off x="0" y="1939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A371F-E239-487F-A0FA-346C7982B79A}">
      <dsp:nvSpPr>
        <dsp:cNvPr id="0" name=""/>
        <dsp:cNvSpPr/>
      </dsp:nvSpPr>
      <dsp:spPr>
        <a:xfrm>
          <a:off x="297387" y="223137"/>
          <a:ext cx="540704" cy="540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E436C-D666-49A6-A4C0-ABF510962E1B}">
      <dsp:nvSpPr>
        <dsp:cNvPr id="0" name=""/>
        <dsp:cNvSpPr/>
      </dsp:nvSpPr>
      <dsp:spPr>
        <a:xfrm>
          <a:off x="1135479" y="1939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baseline="0" dirty="0">
              <a:latin typeface="Microsoft New Tai Lue"/>
            </a:rPr>
            <a:t>Retrieval</a:t>
          </a:r>
          <a:r>
            <a:rPr lang="en-GB" sz="2200" kern="1200" dirty="0">
              <a:latin typeface="Microsoft New Tai Lue"/>
            </a:rPr>
            <a:t> of comparable cross-cultural examples</a:t>
          </a:r>
          <a:endParaRPr lang="en-US" sz="2200" kern="1200" dirty="0"/>
        </a:p>
      </dsp:txBody>
      <dsp:txXfrm>
        <a:off x="1135479" y="1939"/>
        <a:ext cx="9877008" cy="983099"/>
      </dsp:txXfrm>
    </dsp:sp>
    <dsp:sp modelId="{01985FF5-ECA8-49D1-904F-3AB1DACF8283}">
      <dsp:nvSpPr>
        <dsp:cNvPr id="0" name=""/>
        <dsp:cNvSpPr/>
      </dsp:nvSpPr>
      <dsp:spPr>
        <a:xfrm>
          <a:off x="0" y="1230813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1E086-5824-4F09-B72D-67546BF927A7}">
      <dsp:nvSpPr>
        <dsp:cNvPr id="0" name=""/>
        <dsp:cNvSpPr/>
      </dsp:nvSpPr>
      <dsp:spPr>
        <a:xfrm>
          <a:off x="297387" y="1452010"/>
          <a:ext cx="540704" cy="540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E305B-C7F2-4AB2-9322-3273D5AC27FC}">
      <dsp:nvSpPr>
        <dsp:cNvPr id="0" name=""/>
        <dsp:cNvSpPr/>
      </dsp:nvSpPr>
      <dsp:spPr>
        <a:xfrm>
          <a:off x="1135479" y="1230813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Supervised models trained on paired data</a:t>
          </a:r>
        </a:p>
      </dsp:txBody>
      <dsp:txXfrm>
        <a:off x="1135479" y="1230813"/>
        <a:ext cx="9877008" cy="983099"/>
      </dsp:txXfrm>
    </dsp:sp>
    <dsp:sp modelId="{DF7F7F7E-2270-45F9-B53F-C2088BB0BB9E}">
      <dsp:nvSpPr>
        <dsp:cNvPr id="0" name=""/>
        <dsp:cNvSpPr/>
      </dsp:nvSpPr>
      <dsp:spPr>
        <a:xfrm>
          <a:off x="0" y="2459687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F458D-82C9-4428-8FC8-EBDE8AC1CF77}">
      <dsp:nvSpPr>
        <dsp:cNvPr id="0" name=""/>
        <dsp:cNvSpPr/>
      </dsp:nvSpPr>
      <dsp:spPr>
        <a:xfrm>
          <a:off x="297387" y="2680884"/>
          <a:ext cx="540704" cy="540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ECBC8-FB2D-4CA1-84AC-9025D166033F}">
      <dsp:nvSpPr>
        <dsp:cNvPr id="0" name=""/>
        <dsp:cNvSpPr/>
      </dsp:nvSpPr>
      <dsp:spPr>
        <a:xfrm>
          <a:off x="1135479" y="2459687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Style transfer models trained on unpaired data</a:t>
          </a:r>
        </a:p>
      </dsp:txBody>
      <dsp:txXfrm>
        <a:off x="1135479" y="2459687"/>
        <a:ext cx="9877008" cy="983099"/>
      </dsp:txXfrm>
    </dsp:sp>
    <dsp:sp modelId="{219E924C-07CF-46D0-BFB6-53D3BDD53A35}">
      <dsp:nvSpPr>
        <dsp:cNvPr id="0" name=""/>
        <dsp:cNvSpPr/>
      </dsp:nvSpPr>
      <dsp:spPr>
        <a:xfrm>
          <a:off x="0" y="3688561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D7A10-4CAC-4196-94B6-C1A02CC93D48}">
      <dsp:nvSpPr>
        <dsp:cNvPr id="0" name=""/>
        <dsp:cNvSpPr/>
      </dsp:nvSpPr>
      <dsp:spPr>
        <a:xfrm>
          <a:off x="297387" y="3909758"/>
          <a:ext cx="540704" cy="540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D9CBC-DDEF-41F0-99F4-FCF3356C2A67}">
      <dsp:nvSpPr>
        <dsp:cNvPr id="0" name=""/>
        <dsp:cNvSpPr/>
      </dsp:nvSpPr>
      <dsp:spPr>
        <a:xfrm>
          <a:off x="1135479" y="3688561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Microsoft New Tai Lue"/>
            </a:rPr>
            <a:t>Human-authored references and human evaluation</a:t>
          </a:r>
        </a:p>
      </dsp:txBody>
      <dsp:txXfrm>
        <a:off x="1135479" y="3688561"/>
        <a:ext cx="9877008" cy="9830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F1A6F-3E02-406B-A79B-6B799867A67E}">
      <dsp:nvSpPr>
        <dsp:cNvPr id="0" name=""/>
        <dsp:cNvSpPr/>
      </dsp:nvSpPr>
      <dsp:spPr>
        <a:xfrm>
          <a:off x="0" y="3518066"/>
          <a:ext cx="11012488" cy="1154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We must think outside the NLP box to do these things</a:t>
          </a:r>
          <a:endParaRPr lang="en-US" sz="3300" kern="1200"/>
        </a:p>
      </dsp:txBody>
      <dsp:txXfrm>
        <a:off x="0" y="3518066"/>
        <a:ext cx="11012488" cy="1154707"/>
      </dsp:txXfrm>
    </dsp:sp>
    <dsp:sp modelId="{7BCC6D54-757D-43D6-B5E6-5440FCE66C31}">
      <dsp:nvSpPr>
        <dsp:cNvPr id="0" name=""/>
        <dsp:cNvSpPr/>
      </dsp:nvSpPr>
      <dsp:spPr>
        <a:xfrm rot="10800000">
          <a:off x="0" y="1759446"/>
          <a:ext cx="11012488" cy="1775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We can use LMs to bridge between cultures</a:t>
          </a:r>
          <a:endParaRPr lang="en-US" sz="3300" kern="1200"/>
        </a:p>
      </dsp:txBody>
      <dsp:txXfrm rot="10800000">
        <a:off x="0" y="1759446"/>
        <a:ext cx="11012488" cy="1153953"/>
      </dsp:txXfrm>
    </dsp:sp>
    <dsp:sp modelId="{D34B9DF1-E037-474D-B328-A406EE4D0D65}">
      <dsp:nvSpPr>
        <dsp:cNvPr id="0" name=""/>
        <dsp:cNvSpPr/>
      </dsp:nvSpPr>
      <dsp:spPr>
        <a:xfrm rot="10800000">
          <a:off x="0" y="826"/>
          <a:ext cx="11012488" cy="1775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b="0" i="0" kern="1200" baseline="0"/>
            <a:t>LMs are not culturally universal, but they can be adapted</a:t>
          </a:r>
          <a:endParaRPr lang="en-US" sz="3300" kern="1200"/>
        </a:p>
      </dsp:txBody>
      <dsp:txXfrm rot="10800000">
        <a:off x="0" y="826"/>
        <a:ext cx="11012488" cy="115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80C39-FA1B-4F54-90B5-785EB16EDD9E}">
      <dsp:nvSpPr>
        <dsp:cNvPr id="0" name=""/>
        <dsp:cNvSpPr/>
      </dsp:nvSpPr>
      <dsp:spPr>
        <a:xfrm>
          <a:off x="0" y="519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8C91-F0C3-4029-8065-2D224FA5A9AB}">
      <dsp:nvSpPr>
        <dsp:cNvPr id="0" name=""/>
        <dsp:cNvSpPr/>
      </dsp:nvSpPr>
      <dsp:spPr>
        <a:xfrm>
          <a:off x="0" y="519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shared</a:t>
          </a:r>
          <a:r>
            <a:rPr lang="en-US" sz="2600" b="0" i="0" kern="1200" baseline="0" dirty="0"/>
            <a:t> beliefs, values, practices, behaviors, and artifacts</a:t>
          </a:r>
          <a:endParaRPr lang="en-US" sz="2600" kern="1200" dirty="0"/>
        </a:p>
      </dsp:txBody>
      <dsp:txXfrm>
        <a:off x="0" y="519"/>
        <a:ext cx="10787597" cy="607772"/>
      </dsp:txXfrm>
    </dsp:sp>
    <dsp:sp modelId="{255793A6-5200-4BE0-8282-5CA82BCAC26A}">
      <dsp:nvSpPr>
        <dsp:cNvPr id="0" name=""/>
        <dsp:cNvSpPr/>
      </dsp:nvSpPr>
      <dsp:spPr>
        <a:xfrm>
          <a:off x="0" y="608292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C8A86-2A9B-45FC-84C4-43730005DEE7}">
      <dsp:nvSpPr>
        <dsp:cNvPr id="0" name=""/>
        <dsp:cNvSpPr/>
      </dsp:nvSpPr>
      <dsp:spPr>
        <a:xfrm>
          <a:off x="0" y="608292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baseline="0"/>
            <a:t>a system of </a:t>
          </a:r>
          <a:r>
            <a:rPr lang="en-GB" sz="2600" b="1" i="0" kern="1200" baseline="0"/>
            <a:t>symbols</a:t>
          </a:r>
          <a:endParaRPr lang="en-US" sz="2600" kern="1200"/>
        </a:p>
      </dsp:txBody>
      <dsp:txXfrm>
        <a:off x="0" y="608292"/>
        <a:ext cx="10787597" cy="607772"/>
      </dsp:txXfrm>
    </dsp:sp>
    <dsp:sp modelId="{12D97FBF-2500-43D1-ABAF-2016233F95D7}">
      <dsp:nvSpPr>
        <dsp:cNvPr id="0" name=""/>
        <dsp:cNvSpPr/>
      </dsp:nvSpPr>
      <dsp:spPr>
        <a:xfrm>
          <a:off x="0" y="1216064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52BD-66F7-4F9D-A0B3-CA69741D3C05}">
      <dsp:nvSpPr>
        <dsp:cNvPr id="0" name=""/>
        <dsp:cNvSpPr/>
      </dsp:nvSpPr>
      <dsp:spPr>
        <a:xfrm>
          <a:off x="0" y="1216064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characterizes a </a:t>
          </a:r>
          <a:r>
            <a:rPr lang="en-US" sz="2600" b="1" i="0" kern="1200" baseline="0" dirty="0"/>
            <a:t>social</a:t>
          </a:r>
          <a:r>
            <a:rPr lang="en-US" sz="2600" b="0" i="0" kern="1200" baseline="0" dirty="0"/>
            <a:t> group</a:t>
          </a:r>
          <a:endParaRPr lang="en-US" sz="2600" kern="1200" dirty="0"/>
        </a:p>
      </dsp:txBody>
      <dsp:txXfrm>
        <a:off x="0" y="1216064"/>
        <a:ext cx="10787597" cy="607772"/>
      </dsp:txXfrm>
    </dsp:sp>
    <dsp:sp modelId="{B847351D-DC73-4530-82F9-8679A8DCA17E}">
      <dsp:nvSpPr>
        <dsp:cNvPr id="0" name=""/>
        <dsp:cNvSpPr/>
      </dsp:nvSpPr>
      <dsp:spPr>
        <a:xfrm>
          <a:off x="0" y="1823837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6BFF6-E2E5-4CDA-A1C0-7D675BB5F997}">
      <dsp:nvSpPr>
        <dsp:cNvPr id="0" name=""/>
        <dsp:cNvSpPr/>
      </dsp:nvSpPr>
      <dsp:spPr>
        <a:xfrm>
          <a:off x="0" y="1823837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learned</a:t>
          </a:r>
          <a:r>
            <a:rPr lang="en-US" sz="2600" b="0" i="0" kern="1200" baseline="0"/>
            <a:t>, not innate</a:t>
          </a:r>
          <a:endParaRPr lang="en-US" sz="2600" kern="1200"/>
        </a:p>
      </dsp:txBody>
      <dsp:txXfrm>
        <a:off x="0" y="1823837"/>
        <a:ext cx="10787597" cy="607772"/>
      </dsp:txXfrm>
    </dsp:sp>
    <dsp:sp modelId="{C7EFC492-B55B-46B1-B67C-1AF9A7C5B5A0}">
      <dsp:nvSpPr>
        <dsp:cNvPr id="0" name=""/>
        <dsp:cNvSpPr/>
      </dsp:nvSpPr>
      <dsp:spPr>
        <a:xfrm>
          <a:off x="0" y="2431610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A5455-CF42-4E2A-9212-6BAF79107CBA}">
      <dsp:nvSpPr>
        <dsp:cNvPr id="0" name=""/>
        <dsp:cNvSpPr/>
      </dsp:nvSpPr>
      <dsp:spPr>
        <a:xfrm>
          <a:off x="0" y="2431610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integrated with daily </a:t>
          </a:r>
          <a:r>
            <a:rPr lang="en-US" sz="2600" b="1" i="0" kern="1200" baseline="0"/>
            <a:t>experience</a:t>
          </a:r>
          <a:endParaRPr lang="en-US" sz="2600" kern="1200"/>
        </a:p>
      </dsp:txBody>
      <dsp:txXfrm>
        <a:off x="0" y="2431610"/>
        <a:ext cx="10787597" cy="607772"/>
      </dsp:txXfrm>
    </dsp:sp>
    <dsp:sp modelId="{F6A14094-D1AF-421A-95BE-E2A8549165B2}">
      <dsp:nvSpPr>
        <dsp:cNvPr id="0" name=""/>
        <dsp:cNvSpPr/>
      </dsp:nvSpPr>
      <dsp:spPr>
        <a:xfrm>
          <a:off x="0" y="3039383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9B5E1-5949-4FBF-98F9-2C3C6E93A05E}">
      <dsp:nvSpPr>
        <dsp:cNvPr id="0" name=""/>
        <dsp:cNvSpPr/>
      </dsp:nvSpPr>
      <dsp:spPr>
        <a:xfrm>
          <a:off x="0" y="3039383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taken-for-granted</a:t>
          </a:r>
          <a:r>
            <a:rPr lang="en-US" sz="2600" b="0" i="0" kern="1200" baseline="0"/>
            <a:t> notions, rules, moralities, and behaviors</a:t>
          </a:r>
          <a:endParaRPr lang="en-US" sz="2600" kern="1200"/>
        </a:p>
      </dsp:txBody>
      <dsp:txXfrm>
        <a:off x="0" y="3039383"/>
        <a:ext cx="10787597" cy="607772"/>
      </dsp:txXfrm>
    </dsp:sp>
    <dsp:sp modelId="{D83EA77B-D35B-4005-995F-E256A3303B0F}">
      <dsp:nvSpPr>
        <dsp:cNvPr id="0" name=""/>
        <dsp:cNvSpPr/>
      </dsp:nvSpPr>
      <dsp:spPr>
        <a:xfrm>
          <a:off x="0" y="3647155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63E3-7E7E-41F6-A4EC-4A65B4C90076}">
      <dsp:nvSpPr>
        <dsp:cNvPr id="0" name=""/>
        <dsp:cNvSpPr/>
      </dsp:nvSpPr>
      <dsp:spPr>
        <a:xfrm>
          <a:off x="0" y="3647155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dynamic</a:t>
          </a:r>
          <a:r>
            <a:rPr lang="en-US" sz="2600" b="1" i="0" kern="1200" baseline="0" dirty="0"/>
            <a:t> process</a:t>
          </a:r>
          <a:r>
            <a:rPr lang="en-US" sz="2600" b="0" i="0" kern="1200" baseline="0" dirty="0"/>
            <a:t> through which social meanings are constructed</a:t>
          </a:r>
          <a:endParaRPr lang="en-US" sz="2600" kern="1200" dirty="0"/>
        </a:p>
      </dsp:txBody>
      <dsp:txXfrm>
        <a:off x="0" y="3647155"/>
        <a:ext cx="10787597" cy="6077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F951-A14A-4139-BBDA-8835E79881A0}">
      <dsp:nvSpPr>
        <dsp:cNvPr id="0" name=""/>
        <dsp:cNvSpPr/>
      </dsp:nvSpPr>
      <dsp:spPr>
        <a:xfrm>
          <a:off x="53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Linguistic variation</a:t>
          </a:r>
          <a:endParaRPr lang="en-US" sz="3200" kern="1200"/>
        </a:p>
      </dsp:txBody>
      <dsp:txXfrm>
        <a:off x="53" y="31359"/>
        <a:ext cx="5145972" cy="921600"/>
      </dsp:txXfrm>
    </dsp:sp>
    <dsp:sp modelId="{3B85B197-8C14-43F0-B63A-1406C50AA6F0}">
      <dsp:nvSpPr>
        <dsp:cNvPr id="0" name=""/>
        <dsp:cNvSpPr/>
      </dsp:nvSpPr>
      <dsp:spPr>
        <a:xfrm>
          <a:off x="53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Idiolect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Dialect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Standardized language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Language groups and families</a:t>
          </a:r>
          <a:endParaRPr lang="en-US" sz="3200" kern="1200"/>
        </a:p>
      </dsp:txBody>
      <dsp:txXfrm>
        <a:off x="53" y="952959"/>
        <a:ext cx="5145972" cy="3689280"/>
      </dsp:txXfrm>
    </dsp:sp>
    <dsp:sp modelId="{B487FB04-209C-4E1F-ABB6-E47393170852}">
      <dsp:nvSpPr>
        <dsp:cNvPr id="0" name=""/>
        <dsp:cNvSpPr/>
      </dsp:nvSpPr>
      <dsp:spPr>
        <a:xfrm>
          <a:off x="5866462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Cultural variation</a:t>
          </a:r>
          <a:endParaRPr lang="en-US" sz="3200" kern="1200"/>
        </a:p>
      </dsp:txBody>
      <dsp:txXfrm>
        <a:off x="5866462" y="31359"/>
        <a:ext cx="5145972" cy="921600"/>
      </dsp:txXfrm>
    </dsp:sp>
    <dsp:sp modelId="{334F72F7-DBAE-450E-B9B7-28F3F3FA2B83}">
      <dsp:nvSpPr>
        <dsp:cNvPr id="0" name=""/>
        <dsp:cNvSpPr/>
      </dsp:nvSpPr>
      <dsp:spPr>
        <a:xfrm>
          <a:off x="5866462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Individual, personality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Social group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Geographical region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Country, national culture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Global cultural community</a:t>
          </a:r>
          <a:endParaRPr lang="en-US" sz="3200" kern="1200"/>
        </a:p>
      </dsp:txBody>
      <dsp:txXfrm>
        <a:off x="5866462" y="952959"/>
        <a:ext cx="5145972" cy="3689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67993"/>
          <a:ext cx="4442785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Geo-Diverse Concepts</a:t>
          </a:r>
          <a:endParaRPr lang="en-US" sz="2400" kern="1200" dirty="0"/>
        </a:p>
      </dsp:txBody>
      <dsp:txXfrm>
        <a:off x="0" y="67993"/>
        <a:ext cx="4442785" cy="691200"/>
      </dsp:txXfrm>
    </dsp:sp>
    <dsp:sp modelId="{334A0856-A225-4500-A1EB-603081D793A7}">
      <dsp:nvSpPr>
        <dsp:cNvPr id="0" name=""/>
        <dsp:cNvSpPr/>
      </dsp:nvSpPr>
      <dsp:spPr>
        <a:xfrm>
          <a:off x="0" y="759193"/>
          <a:ext cx="4442785" cy="28328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Color of wedding dress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Shower time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Staple food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Driver seat side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Unit of measurement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…</a:t>
          </a:r>
        </a:p>
      </dsp:txBody>
      <dsp:txXfrm>
        <a:off x="0" y="759193"/>
        <a:ext cx="4442785" cy="2832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51613"/>
          <a:ext cx="30753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Reasons</a:t>
          </a:r>
          <a:endParaRPr lang="en-US" sz="3200" kern="1200" dirty="0"/>
        </a:p>
      </dsp:txBody>
      <dsp:txXfrm>
        <a:off x="0" y="51613"/>
        <a:ext cx="3075361" cy="921600"/>
      </dsp:txXfrm>
    </dsp:sp>
    <dsp:sp modelId="{334A0856-A225-4500-A1EB-603081D793A7}">
      <dsp:nvSpPr>
        <dsp:cNvPr id="0" name=""/>
        <dsp:cNvSpPr/>
      </dsp:nvSpPr>
      <dsp:spPr>
        <a:xfrm>
          <a:off x="0" y="973213"/>
          <a:ext cx="3075361" cy="263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Variety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Sustainability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Enjoyment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Health</a:t>
          </a:r>
        </a:p>
      </dsp:txBody>
      <dsp:txXfrm>
        <a:off x="0" y="973213"/>
        <a:ext cx="3075361" cy="2635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4262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Hofstede's Cultural Dimensions Theory</a:t>
          </a:r>
          <a:endParaRPr lang="en-US" sz="1500" kern="1200" dirty="0"/>
        </a:p>
      </dsp:txBody>
      <dsp:txXfrm>
        <a:off x="4262" y="354882"/>
        <a:ext cx="2562794" cy="580279"/>
      </dsp:txXfrm>
    </dsp:sp>
    <dsp:sp modelId="{334A0856-A225-4500-A1EB-603081D793A7}">
      <dsp:nvSpPr>
        <dsp:cNvPr id="0" name=""/>
        <dsp:cNvSpPr/>
      </dsp:nvSpPr>
      <dsp:spPr>
        <a:xfrm>
          <a:off x="4262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Power distance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Individualism/collectivism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Uncertainty avoidance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Masculinity/femininity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Long-term orientation/short-term orientation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Indulgence/restraint</a:t>
          </a:r>
          <a:endParaRPr lang="en-US" sz="1500" kern="1200"/>
        </a:p>
      </dsp:txBody>
      <dsp:txXfrm>
        <a:off x="4262" y="935162"/>
        <a:ext cx="2562794" cy="2223450"/>
      </dsp:txXfrm>
    </dsp:sp>
    <dsp:sp modelId="{65E4A28C-F509-4D16-A9CE-C5425C4B9552}">
      <dsp:nvSpPr>
        <dsp:cNvPr id="0" name=""/>
        <dsp:cNvSpPr/>
      </dsp:nvSpPr>
      <dsp:spPr>
        <a:xfrm>
          <a:off x="2925848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World Values Survey</a:t>
          </a:r>
          <a:endParaRPr lang="en-US" sz="1500" kern="1200"/>
        </a:p>
      </dsp:txBody>
      <dsp:txXfrm>
        <a:off x="2925848" y="354882"/>
        <a:ext cx="2562794" cy="580279"/>
      </dsp:txXfrm>
    </dsp:sp>
    <dsp:sp modelId="{90999D69-C1DE-4D19-BDA6-B8CF699EC6DB}">
      <dsp:nvSpPr>
        <dsp:cNvPr id="0" name=""/>
        <dsp:cNvSpPr/>
      </dsp:nvSpPr>
      <dsp:spPr>
        <a:xfrm>
          <a:off x="2925848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Traditional/secular-rational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Survival/self-expression</a:t>
          </a:r>
          <a:endParaRPr lang="en-US" sz="1500" kern="1200" dirty="0"/>
        </a:p>
      </dsp:txBody>
      <dsp:txXfrm>
        <a:off x="2925848" y="935162"/>
        <a:ext cx="2562794" cy="2223450"/>
      </dsp:txXfrm>
    </dsp:sp>
    <dsp:sp modelId="{5A000295-700C-43B0-91AA-9772F71668E4}">
      <dsp:nvSpPr>
        <dsp:cNvPr id="0" name=""/>
        <dsp:cNvSpPr/>
      </dsp:nvSpPr>
      <dsp:spPr>
        <a:xfrm>
          <a:off x="5847434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Moral Foundations Theory</a:t>
          </a:r>
          <a:endParaRPr lang="en-US" sz="1500" kern="1200" dirty="0"/>
        </a:p>
      </dsp:txBody>
      <dsp:txXfrm>
        <a:off x="5847434" y="354882"/>
        <a:ext cx="2562794" cy="580279"/>
      </dsp:txXfrm>
    </dsp:sp>
    <dsp:sp modelId="{DBC949E9-AEEA-47D0-9129-9EFCC231B4BB}">
      <dsp:nvSpPr>
        <dsp:cNvPr id="0" name=""/>
        <dsp:cNvSpPr/>
      </dsp:nvSpPr>
      <dsp:spPr>
        <a:xfrm>
          <a:off x="5847434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Care/harm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Fairness/cheating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Loyalty/betrayal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Authority/subversion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Sanctity/degradation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Liberty/oppression</a:t>
          </a:r>
          <a:endParaRPr lang="en-US" sz="1500" kern="1200" dirty="0"/>
        </a:p>
      </dsp:txBody>
      <dsp:txXfrm>
        <a:off x="5847434" y="935162"/>
        <a:ext cx="2562794" cy="2223450"/>
      </dsp:txXfrm>
    </dsp:sp>
    <dsp:sp modelId="{79EE51EA-BE62-4BE4-9AD5-2C51B2241111}">
      <dsp:nvSpPr>
        <dsp:cNvPr id="0" name=""/>
        <dsp:cNvSpPr/>
      </dsp:nvSpPr>
      <dsp:spPr>
        <a:xfrm>
          <a:off x="8769020" y="354882"/>
          <a:ext cx="2562794" cy="580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European Values Study</a:t>
          </a:r>
          <a:endParaRPr lang="en-US" sz="1500" kern="1200"/>
        </a:p>
      </dsp:txBody>
      <dsp:txXfrm>
        <a:off x="8769020" y="354882"/>
        <a:ext cx="2562794" cy="580279"/>
      </dsp:txXfrm>
    </dsp:sp>
    <dsp:sp modelId="{3095A154-7671-4F78-B351-4641BA379752}">
      <dsp:nvSpPr>
        <dsp:cNvPr id="0" name=""/>
        <dsp:cNvSpPr/>
      </dsp:nvSpPr>
      <dsp:spPr>
        <a:xfrm>
          <a:off x="8769020" y="935162"/>
          <a:ext cx="2562794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Personal freedom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Individual autonomy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Social solidarity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Ethnic tolerance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Civic honesty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Gender equality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Liberal democracy</a:t>
          </a:r>
        </a:p>
      </dsp:txBody>
      <dsp:txXfrm>
        <a:off x="8769020" y="935162"/>
        <a:ext cx="2562794" cy="2223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3D4C9-4D7E-4795-AD0B-548CCEF5EFE7}">
      <dsp:nvSpPr>
        <dsp:cNvPr id="0" name=""/>
        <dsp:cNvSpPr/>
      </dsp:nvSpPr>
      <dsp:spPr>
        <a:xfrm>
          <a:off x="0" y="0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</a:rPr>
            <a:t>Culturally</a:t>
          </a:r>
          <a:r>
            <a:rPr lang="en-GB" sz="3400" kern="1200" dirty="0">
              <a:latin typeface="Microsoft New Tai Lue"/>
            </a:rPr>
            <a:t> diverse training data</a:t>
          </a:r>
          <a:endParaRPr lang="en-GB" sz="3400" kern="1200" dirty="0"/>
        </a:p>
      </dsp:txBody>
      <dsp:txXfrm>
        <a:off x="24639" y="24639"/>
        <a:ext cx="7473418" cy="791970"/>
      </dsp:txXfrm>
    </dsp:sp>
    <dsp:sp modelId="{CB9BE6D8-45FB-4ABF-8431-2CA19896EDBD}">
      <dsp:nvSpPr>
        <dsp:cNvPr id="0" name=""/>
        <dsp:cNvSpPr/>
      </dsp:nvSpPr>
      <dsp:spPr>
        <a:xfrm>
          <a:off x="633218" y="958088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  <a:cs typeface="Microsoft New Tai Lue"/>
            </a:rPr>
            <a:t>Transfer learning</a:t>
          </a:r>
        </a:p>
      </dsp:txBody>
      <dsp:txXfrm>
        <a:off x="657857" y="982727"/>
        <a:ext cx="7250308" cy="791970"/>
      </dsp:txXfrm>
    </dsp:sp>
    <dsp:sp modelId="{EB6B5355-409B-434F-B7AA-DD27EEE1BE43}">
      <dsp:nvSpPr>
        <dsp:cNvPr id="0" name=""/>
        <dsp:cNvSpPr/>
      </dsp:nvSpPr>
      <dsp:spPr>
        <a:xfrm>
          <a:off x="1266436" y="1916176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Calibri"/>
              <a:cs typeface="Calibri"/>
            </a:rPr>
            <a:t>Cultural prompts</a:t>
          </a:r>
          <a:endParaRPr lang="en-US" sz="3400" b="0" i="0" kern="1200" baseline="0" dirty="0">
            <a:latin typeface="Calibri"/>
            <a:cs typeface="Calibri"/>
          </a:endParaRPr>
        </a:p>
      </dsp:txBody>
      <dsp:txXfrm>
        <a:off x="1291075" y="1940815"/>
        <a:ext cx="7250308" cy="791969"/>
      </dsp:txXfrm>
    </dsp:sp>
    <dsp:sp modelId="{E37ABF5B-4190-4659-A257-233DFB1F1285}">
      <dsp:nvSpPr>
        <dsp:cNvPr id="0" name=""/>
        <dsp:cNvSpPr/>
      </dsp:nvSpPr>
      <dsp:spPr>
        <a:xfrm>
          <a:off x="1899654" y="2874264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Calibri"/>
              <a:cs typeface="Calibri"/>
            </a:rPr>
            <a:t>Knowledge representation</a:t>
          </a:r>
        </a:p>
      </dsp:txBody>
      <dsp:txXfrm>
        <a:off x="1924293" y="2898903"/>
        <a:ext cx="7250308" cy="791969"/>
      </dsp:txXfrm>
    </dsp:sp>
    <dsp:sp modelId="{2384EFCA-F765-4976-8C15-9E5B73CD2C28}">
      <dsp:nvSpPr>
        <dsp:cNvPr id="0" name=""/>
        <dsp:cNvSpPr/>
      </dsp:nvSpPr>
      <dsp:spPr>
        <a:xfrm>
          <a:off x="2532872" y="3832352"/>
          <a:ext cx="8479615" cy="841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b="0" i="0" kern="1200" baseline="0" dirty="0">
              <a:latin typeface="Microsoft New Tai Lue"/>
            </a:rPr>
            <a:t>Inference</a:t>
          </a:r>
          <a:r>
            <a:rPr lang="en-GB" sz="3400" kern="1200" dirty="0">
              <a:latin typeface="Microsoft New Tai Lue"/>
            </a:rPr>
            <a:t> of desired target culture</a:t>
          </a:r>
          <a:endParaRPr lang="en-US" sz="3400" kern="1200" dirty="0"/>
        </a:p>
      </dsp:txBody>
      <dsp:txXfrm>
        <a:off x="2557511" y="3856991"/>
        <a:ext cx="7250308" cy="791969"/>
      </dsp:txXfrm>
    </dsp:sp>
    <dsp:sp modelId="{B7D116E5-EAE0-4C3E-948B-DC734CB7DF44}">
      <dsp:nvSpPr>
        <dsp:cNvPr id="0" name=""/>
        <dsp:cNvSpPr/>
      </dsp:nvSpPr>
      <dsp:spPr>
        <a:xfrm>
          <a:off x="7932804" y="614578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55836" y="614578"/>
        <a:ext cx="300747" cy="411475"/>
      </dsp:txXfrm>
    </dsp:sp>
    <dsp:sp modelId="{4E7E15D3-04A7-4C77-802C-05AC3C650EBC}">
      <dsp:nvSpPr>
        <dsp:cNvPr id="0" name=""/>
        <dsp:cNvSpPr/>
      </dsp:nvSpPr>
      <dsp:spPr>
        <a:xfrm>
          <a:off x="8566022" y="1572666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89054" y="1572666"/>
        <a:ext cx="300747" cy="411475"/>
      </dsp:txXfrm>
    </dsp:sp>
    <dsp:sp modelId="{6C750E09-C6AB-405A-8D5F-46142FFEC5ED}">
      <dsp:nvSpPr>
        <dsp:cNvPr id="0" name=""/>
        <dsp:cNvSpPr/>
      </dsp:nvSpPr>
      <dsp:spPr>
        <a:xfrm>
          <a:off x="9199240" y="2516733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322272" y="2516733"/>
        <a:ext cx="300747" cy="411475"/>
      </dsp:txXfrm>
    </dsp:sp>
    <dsp:sp modelId="{FA04B3F0-BCAA-4E03-B3B3-B7135AD14B07}">
      <dsp:nvSpPr>
        <dsp:cNvPr id="0" name=""/>
        <dsp:cNvSpPr/>
      </dsp:nvSpPr>
      <dsp:spPr>
        <a:xfrm>
          <a:off x="9832458" y="3484168"/>
          <a:ext cx="546811" cy="5468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55490" y="3484168"/>
        <a:ext cx="300747" cy="4114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E5407-65AD-4B2F-ADF9-15CDFD42D6A6}">
      <dsp:nvSpPr>
        <dsp:cNvPr id="0" name=""/>
        <dsp:cNvSpPr/>
      </dsp:nvSpPr>
      <dsp:spPr>
        <a:xfrm>
          <a:off x="712269" y="142904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0A0B3-B4CB-4328-BA2B-31262C04A105}">
      <dsp:nvSpPr>
        <dsp:cNvPr id="0" name=""/>
        <dsp:cNvSpPr/>
      </dsp:nvSpPr>
      <dsp:spPr>
        <a:xfrm>
          <a:off x="217269" y="251913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latin typeface="Microsoft New Tai Lue"/>
            </a:rPr>
            <a:t>Selection</a:t>
          </a:r>
          <a:endParaRPr lang="en-US" sz="2800" kern="1200" dirty="0"/>
        </a:p>
      </dsp:txBody>
      <dsp:txXfrm>
        <a:off x="217269" y="2519134"/>
        <a:ext cx="1800000" cy="720000"/>
      </dsp:txXfrm>
    </dsp:sp>
    <dsp:sp modelId="{AA7B9666-0DA1-4466-B71C-FB6B45F4E055}">
      <dsp:nvSpPr>
        <dsp:cNvPr id="0" name=""/>
        <dsp:cNvSpPr/>
      </dsp:nvSpPr>
      <dsp:spPr>
        <a:xfrm>
          <a:off x="2827269" y="142904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BBF7E-AA1B-426F-8732-CF07DB89A8DB}">
      <dsp:nvSpPr>
        <dsp:cNvPr id="0" name=""/>
        <dsp:cNvSpPr/>
      </dsp:nvSpPr>
      <dsp:spPr>
        <a:xfrm>
          <a:off x="2332269" y="251913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Annotation</a:t>
          </a:r>
          <a:endParaRPr lang="en-US" sz="2800" kern="1200" dirty="0"/>
        </a:p>
      </dsp:txBody>
      <dsp:txXfrm>
        <a:off x="2332269" y="2519134"/>
        <a:ext cx="1800000" cy="720000"/>
      </dsp:txXfrm>
    </dsp:sp>
    <dsp:sp modelId="{30653477-82DD-4673-832A-816C451077EB}">
      <dsp:nvSpPr>
        <dsp:cNvPr id="0" name=""/>
        <dsp:cNvSpPr/>
      </dsp:nvSpPr>
      <dsp:spPr>
        <a:xfrm>
          <a:off x="4942269" y="142904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F5A28-29EC-4202-A396-B3790A589834}">
      <dsp:nvSpPr>
        <dsp:cNvPr id="0" name=""/>
        <dsp:cNvSpPr/>
      </dsp:nvSpPr>
      <dsp:spPr>
        <a:xfrm>
          <a:off x="4447269" y="251913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Projection</a:t>
          </a:r>
          <a:endParaRPr lang="en-US" sz="2800" kern="1200" dirty="0"/>
        </a:p>
      </dsp:txBody>
      <dsp:txXfrm>
        <a:off x="4447269" y="2519134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1E9B0-D3E6-4330-A66F-4F330DB15D2B}">
      <dsp:nvSpPr>
        <dsp:cNvPr id="0" name=""/>
        <dsp:cNvSpPr/>
      </dsp:nvSpPr>
      <dsp:spPr>
        <a:xfrm>
          <a:off x="633982" y="128267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A7B17-6078-45EF-A44E-B7E81898FDDF}">
      <dsp:nvSpPr>
        <dsp:cNvPr id="0" name=""/>
        <dsp:cNvSpPr/>
      </dsp:nvSpPr>
      <dsp:spPr>
        <a:xfrm>
          <a:off x="138982" y="23627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Training</a:t>
          </a:r>
          <a:endParaRPr lang="en-US" sz="2700" kern="1200"/>
        </a:p>
      </dsp:txBody>
      <dsp:txXfrm>
        <a:off x="138982" y="2362789"/>
        <a:ext cx="1800000" cy="720000"/>
      </dsp:txXfrm>
    </dsp:sp>
    <dsp:sp modelId="{4EF8D149-7FDA-4E4F-8361-C64DE7F4EE52}">
      <dsp:nvSpPr>
        <dsp:cNvPr id="0" name=""/>
        <dsp:cNvSpPr/>
      </dsp:nvSpPr>
      <dsp:spPr>
        <a:xfrm>
          <a:off x="2748982" y="128267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087F8-C820-4FAF-9947-51DE79464A50}">
      <dsp:nvSpPr>
        <dsp:cNvPr id="0" name=""/>
        <dsp:cNvSpPr/>
      </dsp:nvSpPr>
      <dsp:spPr>
        <a:xfrm>
          <a:off x="2253982" y="23627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Transfer</a:t>
          </a:r>
          <a:endParaRPr lang="en-US" sz="2700" kern="1200"/>
        </a:p>
      </dsp:txBody>
      <dsp:txXfrm>
        <a:off x="2253982" y="2362789"/>
        <a:ext cx="1800000" cy="720000"/>
      </dsp:txXfrm>
    </dsp:sp>
    <dsp:sp modelId="{BB8D25C6-A2E3-48D1-AD57-8739664276BA}">
      <dsp:nvSpPr>
        <dsp:cNvPr id="0" name=""/>
        <dsp:cNvSpPr/>
      </dsp:nvSpPr>
      <dsp:spPr>
        <a:xfrm>
          <a:off x="4863981" y="128267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5A8DB-E8EF-4395-BF75-A156EBC2C559}">
      <dsp:nvSpPr>
        <dsp:cNvPr id="0" name=""/>
        <dsp:cNvSpPr/>
      </dsp:nvSpPr>
      <dsp:spPr>
        <a:xfrm>
          <a:off x="4368982" y="236278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>
              <a:latin typeface="Microsoft New Tai Lue"/>
            </a:rPr>
            <a:t>Pre-training</a:t>
          </a:r>
          <a:endParaRPr lang="en-US" sz="2700" kern="1200"/>
        </a:p>
      </dsp:txBody>
      <dsp:txXfrm>
        <a:off x="4368982" y="236278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04/05/2023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04/05/2023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"Commonsense is the basic level of practical knowledge and reasoning concerning everyday situations and events that are commonly shared among most people."</a:t>
            </a:r>
          </a:p>
          <a:p>
            <a:pPr>
              <a:buFont typeface="Arial"/>
            </a:pP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Physical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/>
              <a:t>Social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Taxonomic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Temporal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LMs are </a:t>
            </a:r>
            <a:r>
              <a:rPr lang="en-US" b="1" dirty="0"/>
              <a:t>not </a:t>
            </a:r>
            <a:r>
              <a:rPr lang="en-US" dirty="0"/>
              <a:t>intrinsically biased towards US knowledge; the native language of a country may </a:t>
            </a:r>
            <a:r>
              <a:rPr lang="en-US" b="1" dirty="0"/>
              <a:t>not </a:t>
            </a:r>
            <a:r>
              <a:rPr lang="en-US" dirty="0"/>
              <a:t>be the best language to probe its knowledge (reporting bias)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99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LMs are </a:t>
            </a:r>
            <a:r>
              <a:rPr lang="en-US" b="1" dirty="0"/>
              <a:t>not </a:t>
            </a:r>
            <a:r>
              <a:rPr lang="en-US" dirty="0"/>
              <a:t>intrinsically biased towards US knowledge; the native language of a country may </a:t>
            </a:r>
            <a:r>
              <a:rPr lang="en-US" b="1" dirty="0"/>
              <a:t>not </a:t>
            </a:r>
            <a:r>
              <a:rPr lang="en-US" dirty="0"/>
              <a:t>be the best language to probe its knowledge (reporting bias)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30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0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09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0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74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are we doing NLP? Kevin Munger: to publish papers and sell chatbot API subscriptions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5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262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Personalized dialogue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81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</a:rPr>
              <a:t>Lexical differences: offensive words. Differences in values: what is considered good or bad.</a:t>
            </a:r>
          </a:p>
          <a:p>
            <a:r>
              <a:rPr lang="en-GB" dirty="0"/>
              <a:t>Culture-specific biases in what is considered offensive negatively impact the transferability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5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9819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Controversial. I agree with Kevin Munger, bots should not use the word “I”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683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92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"Commonsense is the basic level of practical knowledge and reasoning concerning everyday situations and events that are commonly shared among most people."</a:t>
            </a:r>
          </a:p>
          <a:p>
            <a:pPr>
              <a:buFont typeface="Arial"/>
            </a:pP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Physical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GB"/>
              <a:t>Social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/>
              <a:t>Taxonomic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Temporal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LMs are </a:t>
            </a:r>
            <a:r>
              <a:rPr lang="en-US" b="1" dirty="0"/>
              <a:t>not </a:t>
            </a:r>
            <a:r>
              <a:rPr lang="en-US" dirty="0"/>
              <a:t>intrinsically biased towards US knowledge; the native language of a country may </a:t>
            </a:r>
            <a:r>
              <a:rPr lang="en-US" b="1" dirty="0"/>
              <a:t>not </a:t>
            </a:r>
            <a:r>
              <a:rPr lang="en-US" dirty="0"/>
              <a:t>be the best language to probe its knowledge (reporting bias)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50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language of prompting affects the model's answer to prompts</a:t>
            </a:r>
          </a:p>
          <a:p>
            <a:r>
              <a:rPr lang="en-US" dirty="0"/>
              <a:t>Varying performance across languages</a:t>
            </a:r>
            <a:endParaRPr lang="en-US" dirty="0">
              <a:cs typeface="Calibri"/>
            </a:endParaRPr>
          </a:p>
          <a:p>
            <a:r>
              <a:rPr lang="en-US" dirty="0"/>
              <a:t>Pooling predictions across languages improves performance</a:t>
            </a:r>
          </a:p>
          <a:p>
            <a:r>
              <a:rPr lang="en-US" dirty="0" err="1"/>
              <a:t>mBERT</a:t>
            </a:r>
            <a:r>
              <a:rPr lang="en-US" dirty="0"/>
              <a:t> and XLM-R exhibit a high degree of inconsistency in English and even more so for all the other 45 languages.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458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recently published draft guidelines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887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554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Challenging to define! Requires expertise. Subjective. But still worth it because it allows breaking barriers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Personalized dialogue,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161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714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551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52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04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Automatic translation entails semantic distortions.</a:t>
            </a:r>
          </a:p>
          <a:p>
            <a:r>
              <a:rPr lang="en-US" dirty="0">
                <a:ea typeface="Calibri"/>
                <a:cs typeface="Calibri"/>
              </a:rPr>
              <a:t>Any translation entails simplification, decreased diversity and ignores concepts, knowledge and compositions specific to the target language/culture.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49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Culture is multifaceted and </a:t>
            </a:r>
            <a:r>
              <a:rPr lang="en-US" b="1" dirty="0">
                <a:cs typeface="Microsoft New Tai Lue"/>
              </a:rPr>
              <a:t>complex</a:t>
            </a:r>
          </a:p>
          <a:p>
            <a:r>
              <a:rPr lang="en-US" dirty="0">
                <a:cs typeface="Microsoft New Tai Lue"/>
              </a:rPr>
              <a:t>There is enormous </a:t>
            </a:r>
            <a:r>
              <a:rPr lang="en-US" b="1" dirty="0">
                <a:cs typeface="Microsoft New Tai Lue"/>
              </a:rPr>
              <a:t>diversity</a:t>
            </a:r>
            <a:r>
              <a:rPr lang="en-US" dirty="0">
                <a:cs typeface="Microsoft New Tai Lue"/>
              </a:rPr>
              <a:t> among speakers of the same language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91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Orthography, morphology, syntax, word choice,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06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Directness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Formality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Politeness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Emotional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44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Language and culture are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intertwined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Guides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rather than a strict decomposition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dark matter of AI: not only commonsense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Yejin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Choi)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59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 knowledge based on which people reason and communicate</a:t>
            </a:r>
            <a:endParaRPr lang="en-GB" dirty="0"/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15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Objects</a:t>
            </a:r>
          </a:p>
          <a:p>
            <a:pPr marL="171450" indent="-171450">
              <a:buFont typeface="Arial"/>
              <a:buChar char="•"/>
            </a:pPr>
            <a:r>
              <a:rPr lang="en-GB" dirty="0"/>
              <a:t>Colours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Kinship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Space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Time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Events</a:t>
            </a:r>
            <a:endParaRPr lang="en-US" dirty="0">
              <a:cs typeface="Calibri"/>
            </a:endParaRPr>
          </a:p>
          <a:p>
            <a:r>
              <a:rPr lang="en-US" dirty="0"/>
              <a:t>Visual concepts include culture-specific activities that cannot be mapped across cultures.</a:t>
            </a:r>
            <a:endParaRPr lang="en-GB" dirty="0"/>
          </a:p>
          <a:p>
            <a:endParaRPr lang="en-GB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52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5/05/2023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aclanthology.org/2022.emnlp-main.132" TargetMode="Externa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findings-acl.22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acl-long.23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l.acm.org/doi/fullHtml/10.1145/3531146.353308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778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clanthology.org/2021.naacl-main.41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hyperlink" Target="https://arxiv.org/abs/2211.0510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792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lanthology.org/2021.eacl-main.204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arxiv.org/abs/2203.1372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2303.17466" TargetMode="External"/><Relationship Id="rId5" Type="http://schemas.openxmlformats.org/officeDocument/2006/relationships/hyperlink" Target="https://arxiv.org/abs/2211.07733" TargetMode="External"/><Relationship Id="rId4" Type="http://schemas.openxmlformats.org/officeDocument/2006/relationships/hyperlink" Target="https://www.nature.com/articles/s42256-022-00458-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303.1746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emnlp-main.13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aclanthology.org/2021.eacl-main.284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hyperlink" Target="https://aclanthology.org/2022.findings-acl.24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697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lanthology.org/2022.naacl-main.341" TargetMode="Externa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c.gov.cn/2023-04/11/c_1682854275475410.htm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clanthology.org/2021.findings-emnlp.315" TargetMode="Externa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lobal.oup.com/us/companion.websites/9780199925728/stud/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dszKbb2GH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hyperlink" Target="https://aclanthology.org/2022.tacl-1.5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acl-long.514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clanthology.org/2021.naacl-main.25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002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aclanthology.org/2021.emnlp-main.8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5F9F9FB-61AF-8548-83E5-79EB62A8C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0" dirty="0">
                <a:cs typeface="Microsoft New Tai Lue"/>
              </a:rPr>
              <a:t>EACL 2023 workshop </a:t>
            </a:r>
            <a:r>
              <a:rPr lang="en-US" dirty="0">
                <a:cs typeface="Microsoft New Tai Lue"/>
              </a:rPr>
              <a:t>on Cross-Cultural</a:t>
            </a:r>
            <a:r>
              <a:rPr lang="en-US" b="0" dirty="0">
                <a:cs typeface="Microsoft New Tai Lue"/>
              </a:rPr>
              <a:t> Considerations in NLP</a:t>
            </a:r>
            <a:endParaRPr lang="en-GB" b="0" dirty="0">
              <a:cs typeface="Microsoft New Tai Lue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0" dirty="0"/>
              <a:t>Daniel Hershcovich</a:t>
            </a:r>
          </a:p>
          <a:p>
            <a:r>
              <a:rPr lang="en-GB" dirty="0"/>
              <a:t>May 5</a:t>
            </a:r>
            <a:r>
              <a:rPr lang="en-GB" baseline="30000" dirty="0"/>
              <a:t>th</a:t>
            </a:r>
            <a:r>
              <a:rPr lang="en-GB" dirty="0"/>
              <a:t>, 2023</a:t>
            </a:r>
            <a:endParaRPr lang="en-GB" b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Cultural Adaptation </a:t>
            </a:r>
            <a:r>
              <a:rPr lang="en-US" b="0" i="1" dirty="0"/>
              <a:t>with</a:t>
            </a:r>
            <a:r>
              <a:rPr lang="en-US" b="0" dirty="0"/>
              <a:t> and </a:t>
            </a:r>
            <a:r>
              <a:rPr lang="en-US" b="0" i="1" dirty="0"/>
              <a:t>of</a:t>
            </a:r>
            <a:r>
              <a:rPr lang="en-US" b="0" dirty="0"/>
              <a:t> Language Models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903E-87A4-3E8D-5194-BC60CD74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Commonsense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C09D-619F-D2CE-DAA8-5C2DCE9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6159-118A-B18B-FB26-4EF2AF2A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83896-1F2C-322E-7495-32C58039202C}"/>
              </a:ext>
            </a:extLst>
          </p:cNvPr>
          <p:cNvSpPr txBox="1"/>
          <p:nvPr/>
        </p:nvSpPr>
        <p:spPr>
          <a:xfrm>
            <a:off x="147918" y="6037199"/>
            <a:ext cx="118939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3"/>
              </a:rPr>
              <a:t>GeoMLAMA: Geo-Diverse Commonsense Probing on Multilingual Pre-Trained Language Models</a:t>
            </a:r>
            <a:r>
              <a:rPr lang="en-US" sz="1600" dirty="0">
                <a:ea typeface="+mn-lt"/>
                <a:cs typeface="+mn-lt"/>
              </a:rPr>
              <a:t> (Yin et al., EMNLP 2022)</a:t>
            </a:r>
            <a:endParaRPr lang="en-US" sz="16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373CDF1-D9C9-3D7B-41FF-1002CC901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95976"/>
              </p:ext>
            </p:extLst>
          </p:nvPr>
        </p:nvGraphicFramePr>
        <p:xfrm>
          <a:off x="2303923" y="1637042"/>
          <a:ext cx="4442785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2" name="Picture 32" descr="Chart, bar chart&#10;&#10;Description automatically generated">
            <a:extLst>
              <a:ext uri="{FF2B5EF4-FFF2-40B4-BE49-F238E27FC236}">
                <a16:creationId xmlns:a16="http://schemas.microsoft.com/office/drawing/2014/main" id="{601BB704-92DA-6475-151C-ADC6959C7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7414" y="2013387"/>
            <a:ext cx="2743200" cy="29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9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903E-87A4-3E8D-5194-BC60CD74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Commonsense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C09D-619F-D2CE-DAA8-5C2DCE9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6159-118A-B18B-FB26-4EF2AF2A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83896-1F2C-322E-7495-32C58039202C}"/>
              </a:ext>
            </a:extLst>
          </p:cNvPr>
          <p:cNvSpPr txBox="1"/>
          <p:nvPr/>
        </p:nvSpPr>
        <p:spPr>
          <a:xfrm>
            <a:off x="147918" y="6037199"/>
            <a:ext cx="118939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Good Night at 4 pm?! Time Expressions in Different Cultures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Shwartz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, Findings 2022)</a:t>
            </a: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4E0142-2956-1FCA-AE16-65E126C6C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A133A-65B2-D2FB-AC98-D0C2D497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598"/>
            <a:ext cx="12192000" cy="49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DAFD8-2421-6042-0A24-F19FD40E7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8"/>
          <a:stretch/>
        </p:blipFill>
        <p:spPr>
          <a:xfrm>
            <a:off x="588963" y="2205317"/>
            <a:ext cx="5624922" cy="4410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6069-C42D-B54A-41EC-F44281B3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2" y="822652"/>
            <a:ext cx="3842031" cy="57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FDAF36B-E054-2C2B-04E6-E189D7F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1" y="1280574"/>
            <a:ext cx="585890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different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culture-specific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dishes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following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without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specifying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dish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names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): English,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endParaRPr kumimoji="0" lang="da-DK" altLang="da-DK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9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and entities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E2104-8BB7-FBA2-7810-C5E4378704A4}"/>
              </a:ext>
            </a:extLst>
          </p:cNvPr>
          <p:cNvSpPr txBox="1"/>
          <p:nvPr/>
        </p:nvSpPr>
        <p:spPr>
          <a:xfrm>
            <a:off x="588963" y="6350737"/>
            <a:ext cx="1137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Dataset Geography: Mapping Language Data to Language Users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(Faisal et al., ACL 2022)</a:t>
            </a:r>
            <a:endParaRPr lang="en-GB" dirty="0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C3E8337C-036D-440D-89FD-55B6BED43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113" y="1231544"/>
            <a:ext cx="8792226" cy="48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7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02F-5C6E-B4B5-A957-2C73E4FA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and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8122-9AA3-8972-8FB9-E8FD544A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016E-153F-8CCD-FADC-9C62BBC3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0EA8-FA79-8939-6BEA-2CC07312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3" y="333165"/>
            <a:ext cx="6167718" cy="652483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85F239-04C3-D069-C69E-1F4945D47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712380"/>
              </p:ext>
            </p:extLst>
          </p:nvPr>
        </p:nvGraphicFramePr>
        <p:xfrm>
          <a:off x="588963" y="2642347"/>
          <a:ext cx="3075361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619D519-1723-EA81-4B6F-59A26AD1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" y="1484313"/>
            <a:ext cx="538667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of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give a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reason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why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would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even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want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kale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711E-3C4F-4D7C-F0F9-4AEB536B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b="0" i="0" kern="1200" spc="60" baseline="0"/>
              <a:t>Moral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8440-51F6-0342-A648-85B65149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CE54-8EB2-925E-D8CC-5D13726C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EC01928-B99B-9B43-5725-5D2E5447B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049330"/>
              </p:ext>
            </p:extLst>
          </p:nvPr>
        </p:nvGraphicFramePr>
        <p:xfrm>
          <a:off x="588963" y="1086234"/>
          <a:ext cx="11336077" cy="3513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Picture 59" descr="Diagram&#10;&#10;Description automatically generated">
            <a:extLst>
              <a:ext uri="{FF2B5EF4-FFF2-40B4-BE49-F238E27FC236}">
                <a16:creationId xmlns:a16="http://schemas.microsoft.com/office/drawing/2014/main" id="{17451977-3EA6-7CD1-0416-2AE3A8ADE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77" y="4371016"/>
            <a:ext cx="2510574" cy="2486326"/>
          </a:xfrm>
          <a:prstGeom prst="rect">
            <a:avLst/>
          </a:prstGeom>
        </p:spPr>
      </p:pic>
      <p:sp>
        <p:nvSpPr>
          <p:cNvPr id="61" name="TextBox 2">
            <a:extLst>
              <a:ext uri="{FF2B5EF4-FFF2-40B4-BE49-F238E27FC236}">
                <a16:creationId xmlns:a16="http://schemas.microsoft.com/office/drawing/2014/main" id="{186DEB24-418E-AE61-0C6B-DAFB88AF42F1}"/>
              </a:ext>
            </a:extLst>
          </p:cNvPr>
          <p:cNvSpPr txBox="1"/>
          <p:nvPr/>
        </p:nvSpPr>
        <p:spPr>
          <a:xfrm>
            <a:off x="3046890" y="6211037"/>
            <a:ext cx="528941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Cultures and Organizations: Software of the Mind</a:t>
            </a:r>
            <a:endParaRPr lang="en-US" dirty="0"/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en-US" dirty="0">
                <a:ea typeface="+mn-lt"/>
                <a:cs typeface="+mn-lt"/>
              </a:rPr>
              <a:t>Hofstede</a:t>
            </a:r>
            <a:r>
              <a:rPr lang="en-US" dirty="0">
                <a:solidFill>
                  <a:srgbClr val="000000"/>
                </a:solidFill>
                <a:latin typeface="Microsoft New Tai Lue"/>
                <a:cs typeface="Microsoft New Tai Lue"/>
              </a:rPr>
              <a:t>, 1991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</a:t>
            </a:r>
            <a:endParaRPr lang="en-US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95491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6DEDD-2CFB-B997-1BDF-7D542FE4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Meta-objectives</a:t>
            </a:r>
          </a:p>
        </p:txBody>
      </p:sp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72A38173-84DF-70E2-666B-D4D2DF6B4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 b="49532"/>
          <a:stretch/>
        </p:blipFill>
        <p:spPr bwMode="auto">
          <a:xfrm>
            <a:off x="592164" y="1106192"/>
            <a:ext cx="5452696" cy="46379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AE787-992B-4B72-B013-5C5E6141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A82DD-E48D-D4BD-7F32-D618A80C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pic>
        <p:nvPicPr>
          <p:cNvPr id="6148" name="Picture 4" descr="Figure 1">
            <a:extLst>
              <a:ext uri="{FF2B5EF4-FFF2-40B4-BE49-F238E27FC236}">
                <a16:creationId xmlns:a16="http://schemas.microsoft.com/office/drawing/2014/main" id="{444C6A95-55B0-5BF3-00DE-63CC7BCE06F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7" r="1526"/>
          <a:stretch/>
        </p:blipFill>
        <p:spPr bwMode="auto">
          <a:xfrm>
            <a:off x="6353735" y="1146099"/>
            <a:ext cx="5521192" cy="459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77BC94-FE40-183B-C797-3E968B9C880B}"/>
              </a:ext>
            </a:extLst>
          </p:cNvPr>
          <p:cNvSpPr txBox="1"/>
          <p:nvPr/>
        </p:nvSpPr>
        <p:spPr>
          <a:xfrm>
            <a:off x="934869" y="6037199"/>
            <a:ext cx="10062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4"/>
              </a:rPr>
              <a:t>The Values Encoded in Machine Learning Research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Birhane</a:t>
            </a:r>
            <a:r>
              <a:rPr lang="en-US" dirty="0">
                <a:ea typeface="+mn-lt"/>
                <a:cs typeface="+mn-lt"/>
              </a:rPr>
              <a:t> et al., ACM </a:t>
            </a:r>
            <a:r>
              <a:rPr lang="en-US" dirty="0" err="1">
                <a:ea typeface="+mn-lt"/>
                <a:cs typeface="+mn-lt"/>
              </a:rPr>
              <a:t>FAccT</a:t>
            </a:r>
            <a:r>
              <a:rPr lang="en-US" dirty="0">
                <a:ea typeface="+mn-lt"/>
                <a:cs typeface="+mn-lt"/>
              </a:rPr>
              <a:t>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Value bias in language models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73979-9CEE-4BF6-0A04-727FDC4444B9}"/>
              </a:ext>
            </a:extLst>
          </p:cNvPr>
          <p:cNvSpPr txBox="1"/>
          <p:nvPr/>
        </p:nvSpPr>
        <p:spPr>
          <a:xfrm>
            <a:off x="490953" y="6269516"/>
            <a:ext cx="106531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The Ghost in the Machine has an American accent: value conflict in GPT-3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Johnson </a:t>
            </a:r>
            <a:r>
              <a:rPr lang="en-US" dirty="0">
                <a:latin typeface="Lucida Grande"/>
              </a:rPr>
              <a:t>et al., </a:t>
            </a:r>
            <a:r>
              <a:rPr lang="en-US" dirty="0" err="1">
                <a:latin typeface="Lucida Grande"/>
              </a:rPr>
              <a:t>arXiv</a:t>
            </a:r>
            <a:r>
              <a:rPr lang="en-US" dirty="0">
                <a:latin typeface="Lucida Grande"/>
              </a:rPr>
              <a:t> 2022)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8D88F60-4D6F-C152-DB2F-ED4B3EC7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6" y="1445011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31D2A-4128-1352-EF3D-7870BD170AE1}"/>
              </a:ext>
            </a:extLst>
          </p:cNvPr>
          <p:cNvSpPr txBox="1"/>
          <p:nvPr/>
        </p:nvSpPr>
        <p:spPr>
          <a:xfrm>
            <a:off x="1115007" y="3055157"/>
            <a:ext cx="2743200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Die </a:t>
            </a:r>
            <a:r>
              <a:rPr lang="en-US" sz="1100" dirty="0" err="1">
                <a:ea typeface="+mn-lt"/>
                <a:cs typeface="+mn-lt"/>
              </a:rPr>
              <a:t>allermeisten</a:t>
            </a:r>
            <a:r>
              <a:rPr lang="en-US" sz="1100" dirty="0">
                <a:ea typeface="+mn-lt"/>
                <a:cs typeface="+mn-lt"/>
              </a:rPr>
              <a:t> von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kennen</a:t>
            </a:r>
            <a:r>
              <a:rPr lang="en-US" sz="1100" dirty="0">
                <a:ea typeface="+mn-lt"/>
                <a:cs typeface="+mn-lt"/>
              </a:rPr>
              <a:t> den </a:t>
            </a:r>
            <a:r>
              <a:rPr lang="en-US" sz="1100" dirty="0" err="1">
                <a:ea typeface="+mn-lt"/>
                <a:cs typeface="+mn-lt"/>
              </a:rPr>
              <a:t>Zustand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völliger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Erschöpfung</a:t>
            </a:r>
            <a:r>
              <a:rPr lang="en-US" sz="1100" dirty="0">
                <a:ea typeface="+mn-lt"/>
                <a:cs typeface="+mn-lt"/>
              </a:rPr>
              <a:t> auf der Flucht, </a:t>
            </a:r>
            <a:r>
              <a:rPr lang="en-US" sz="1100" dirty="0" err="1">
                <a:ea typeface="+mn-lt"/>
                <a:cs typeface="+mn-lt"/>
              </a:rPr>
              <a:t>verbunden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Angst um das </a:t>
            </a:r>
            <a:r>
              <a:rPr lang="en-US" sz="1100" dirty="0" err="1">
                <a:ea typeface="+mn-lt"/>
                <a:cs typeface="+mn-lt"/>
              </a:rPr>
              <a:t>eigene</a:t>
            </a:r>
            <a:r>
              <a:rPr lang="en-US" sz="1100" dirty="0">
                <a:ea typeface="+mn-lt"/>
                <a:cs typeface="+mn-lt"/>
              </a:rPr>
              <a:t> Leben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das Leben der Kinder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der Partner,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Glück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. Menschen, die </a:t>
            </a:r>
            <a:r>
              <a:rPr lang="en-US" sz="1100" dirty="0" err="1">
                <a:ea typeface="+mn-lt"/>
                <a:cs typeface="+mn-lt"/>
              </a:rPr>
              <a:t>sich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Beispiel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Eritrea,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Syrien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dem </a:t>
            </a:r>
            <a:r>
              <a:rPr lang="en-US" sz="1100" dirty="0" err="1">
                <a:ea typeface="+mn-lt"/>
                <a:cs typeface="+mn-lt"/>
              </a:rPr>
              <a:t>Nordirak</a:t>
            </a:r>
            <a:r>
              <a:rPr lang="en-US" sz="1100" dirty="0">
                <a:ea typeface="+mn-lt"/>
                <a:cs typeface="+mn-lt"/>
              </a:rPr>
              <a:t> auf den Weg </a:t>
            </a:r>
            <a:r>
              <a:rPr lang="en-US" sz="1100" dirty="0" err="1">
                <a:ea typeface="+mn-lt"/>
                <a:cs typeface="+mn-lt"/>
              </a:rPr>
              <a:t>machen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oft </a:t>
            </a:r>
            <a:r>
              <a:rPr lang="en-US" sz="1100" dirty="0" err="1">
                <a:ea typeface="+mn-lt"/>
                <a:cs typeface="+mn-lt"/>
              </a:rPr>
              <a:t>Situationen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überwinden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Ängste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aushalten</a:t>
            </a:r>
            <a:r>
              <a:rPr lang="en-US" sz="1100" dirty="0">
                <a:ea typeface="+mn-lt"/>
                <a:cs typeface="+mn-lt"/>
              </a:rPr>
              <a:t>, die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wahrscheinlich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schlichtweg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zusammenbrechen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ließen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Deshalb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wir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Umgang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Menschen, die </a:t>
            </a:r>
            <a:r>
              <a:rPr lang="en-US" sz="1100" dirty="0" err="1">
                <a:ea typeface="+mn-lt"/>
                <a:cs typeface="+mn-lt"/>
              </a:rPr>
              <a:t>jetzt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kommen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einige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klare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gelten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lassen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Diese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entstammen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mehr</a:t>
            </a:r>
            <a:r>
              <a:rPr lang="en-US" sz="1100" dirty="0">
                <a:ea typeface="+mn-lt"/>
                <a:cs typeface="+mn-lt"/>
              </a:rPr>
              <a:t> und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weniger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als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unserem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Grundgesetz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unserer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Verfassung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EB02FA-06FA-9370-D2B3-E40E9F243C7D}"/>
              </a:ext>
            </a:extLst>
          </p:cNvPr>
          <p:cNvSpPr/>
          <p:nvPr/>
        </p:nvSpPr>
        <p:spPr>
          <a:xfrm>
            <a:off x="4678504" y="3362004"/>
            <a:ext cx="2134441" cy="11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cs typeface="Microsoft New Tai Lue"/>
              </a:rPr>
              <a:t>GPT-3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40F6C-FCE2-E89A-DDE9-C95F54B7B0AA}"/>
              </a:ext>
            </a:extLst>
          </p:cNvPr>
          <p:cNvSpPr txBox="1"/>
          <p:nvPr/>
        </p:nvSpPr>
        <p:spPr>
          <a:xfrm>
            <a:off x="5031464" y="4467330"/>
            <a:ext cx="1423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summarize</a:t>
            </a:r>
            <a:endParaRPr lang="en-US" dirty="0">
              <a:cs typeface="Microsoft New Tai L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D3111-E012-59AE-DFA4-16581FFA116C}"/>
              </a:ext>
            </a:extLst>
          </p:cNvPr>
          <p:cNvSpPr txBox="1"/>
          <p:nvPr/>
        </p:nvSpPr>
        <p:spPr>
          <a:xfrm>
            <a:off x="6909361" y="3130936"/>
            <a:ext cx="361465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“1.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immigration.</a:t>
            </a:r>
          </a:p>
          <a:p>
            <a:r>
              <a:rPr lang="en-US" sz="2400" dirty="0"/>
              <a:t>2.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humanitarian reasons.</a:t>
            </a:r>
            <a:endParaRPr lang="en-US" sz="2400" dirty="0">
              <a:cs typeface="Microsoft New Tai Lue"/>
            </a:endParaRPr>
          </a:p>
          <a:p>
            <a:r>
              <a:rPr lang="en-US" sz="2400" dirty="0"/>
              <a:t>3.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economic reasons.”</a:t>
            </a:r>
            <a:endParaRPr lang="en-US" sz="2400" dirty="0">
              <a:cs typeface="Microsoft New Tai Lue"/>
            </a:endParaRPr>
          </a:p>
        </p:txBody>
      </p:sp>
      <p:pic>
        <p:nvPicPr>
          <p:cNvPr id="13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CC9073FD-4802-6F70-6D52-25ACC5B3E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540" y="2189982"/>
            <a:ext cx="1518107" cy="79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C871A-6768-51C5-7CF2-BB4C6E3365FD}"/>
              </a:ext>
            </a:extLst>
          </p:cNvPr>
          <p:cNvSpPr txBox="1"/>
          <p:nvPr/>
        </p:nvSpPr>
        <p:spPr>
          <a:xfrm>
            <a:off x="4838073" y="1634307"/>
            <a:ext cx="3381003" cy="95410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Microsoft New Tai Lue"/>
              </a:rPr>
              <a:t>Values are altered to reflect US culture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19D78-9788-65F8-3DFC-1186CB3F54EB}"/>
              </a:ext>
            </a:extLst>
          </p:cNvPr>
          <p:cNvSpPr txBox="1"/>
          <p:nvPr/>
        </p:nvSpPr>
        <p:spPr>
          <a:xfrm>
            <a:off x="6837530" y="2787562"/>
            <a:ext cx="14233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(translation)</a:t>
            </a:r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62046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Title 980">
            <a:extLst>
              <a:ext uri="{FF2B5EF4-FFF2-40B4-BE49-F238E27FC236}">
                <a16:creationId xmlns:a16="http://schemas.microsoft.com/office/drawing/2014/main" id="{6E2478AC-B8FA-F7FC-F319-5E1CC684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US" b="0" dirty="0">
                <a:ea typeface="Open Sans Extrabold"/>
                <a:cs typeface="Microsoft New Tai Lue"/>
              </a:rPr>
              <a:t>Adaptation of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1C77-A5D7-2F20-118D-D0A12D24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B3A3-298B-D97A-50AF-D391FC67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D50A08D-A272-961A-940B-A88CFA408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9113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1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6106-4274-E799-F848-B85609A5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Culturally diverse data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4AC4C-2A53-979C-DB1F-14BA31CE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E8E8F-06C4-732D-32CD-E23EC176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92807AE-F63B-9D28-8C71-870DA678A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78905"/>
              </p:ext>
            </p:extLst>
          </p:nvPr>
        </p:nvGraphicFramePr>
        <p:xfrm>
          <a:off x="-2392" y="1747842"/>
          <a:ext cx="6464539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18D3A0CB-D193-FEB3-62F3-F663270E07FA}"/>
              </a:ext>
            </a:extLst>
          </p:cNvPr>
          <p:cNvSpPr txBox="1"/>
          <p:nvPr/>
        </p:nvSpPr>
        <p:spPr>
          <a:xfrm>
            <a:off x="1053331" y="4930693"/>
            <a:ext cx="3633600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Culture-sensitive curation</a:t>
            </a:r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49775E5-F5C1-5FA2-4161-9A27491296C4}"/>
              </a:ext>
            </a:extLst>
          </p:cNvPr>
          <p:cNvSpPr txBox="1"/>
          <p:nvPr/>
        </p:nvSpPr>
        <p:spPr>
          <a:xfrm>
            <a:off x="1065124" y="5457282"/>
            <a:ext cx="3961975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Culturally diverse collection</a:t>
            </a:r>
            <a:endParaRPr lang="en-US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3078E83-F247-0009-DC7F-5B329C8AE7CF}"/>
              </a:ext>
            </a:extLst>
          </p:cNvPr>
          <p:cNvSpPr txBox="1"/>
          <p:nvPr/>
        </p:nvSpPr>
        <p:spPr>
          <a:xfrm>
            <a:off x="1066710" y="6004747"/>
            <a:ext cx="6159565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Native data or culturally sensitive translation</a:t>
            </a:r>
            <a:endParaRPr lang="en-US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15DB75-73F2-C65A-5512-EEADB409C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610051"/>
              </p:ext>
            </p:extLst>
          </p:nvPr>
        </p:nvGraphicFramePr>
        <p:xfrm>
          <a:off x="5420334" y="-687409"/>
          <a:ext cx="6307964" cy="4365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TextBox 1">
            <a:extLst>
              <a:ext uri="{FF2B5EF4-FFF2-40B4-BE49-F238E27FC236}">
                <a16:creationId xmlns:a16="http://schemas.microsoft.com/office/drawing/2014/main" id="{8A294660-7787-CDCF-BDD6-77F52A4A28FF}"/>
              </a:ext>
            </a:extLst>
          </p:cNvPr>
          <p:cNvSpPr txBox="1"/>
          <p:nvPr/>
        </p:nvSpPr>
        <p:spPr>
          <a:xfrm>
            <a:off x="8883569" y="2873472"/>
            <a:ext cx="2907385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Balanced sampling</a:t>
            </a:r>
            <a:endParaRPr lang="en-US" dirty="0"/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43DCA222-1BBB-29B4-65F4-7C3EDA1B1E83}"/>
              </a:ext>
            </a:extLst>
          </p:cNvPr>
          <p:cNvSpPr txBox="1"/>
          <p:nvPr/>
        </p:nvSpPr>
        <p:spPr>
          <a:xfrm>
            <a:off x="8881723" y="2315567"/>
            <a:ext cx="2907385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Robust </a:t>
            </a:r>
            <a:r>
              <a:rPr lang="en-US" sz="2400" dirty="0" err="1">
                <a:cs typeface="Microsoft New Tai Lue"/>
              </a:rPr>
              <a:t>optimisation</a:t>
            </a:r>
            <a:endParaRPr lang="en-US" dirty="0" err="1"/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6E4EC750-4956-A6C6-A44B-7E54A6CAD875}"/>
              </a:ext>
            </a:extLst>
          </p:cNvPr>
          <p:cNvSpPr txBox="1"/>
          <p:nvPr/>
        </p:nvSpPr>
        <p:spPr>
          <a:xfrm>
            <a:off x="8408597" y="3447036"/>
            <a:ext cx="3381002" cy="461665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Microsoft New Tai Lue"/>
              </a:rPr>
              <a:t>Measuring cultural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FE6E-AECD-9EE6-6906-069036C5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45E6-EA53-A1B6-910B-6CDCDABC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90B8C-72A5-4732-87A8-4A2487D3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E2A182-3609-430B-63C8-EF80FEF55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926558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773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ECFF-9E96-0244-27B4-6232A850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Language (and culture) distribution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872C8-CCAB-9478-84D4-B7FBC843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43241-7B2F-4B58-DFFB-26BAEA15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D0C0AB-B9B6-68EA-1BC5-7ACCA3312B4D}"/>
              </a:ext>
            </a:extLst>
          </p:cNvPr>
          <p:cNvSpPr txBox="1"/>
          <p:nvPr/>
        </p:nvSpPr>
        <p:spPr>
          <a:xfrm>
            <a:off x="662890" y="3771147"/>
            <a:ext cx="1134931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46E9B"/>
                </a:solidFill>
                <a:latin typeface="-apple-system"/>
                <a:hlinkClick r:id="rId2"/>
              </a:rPr>
              <a:t>mT5: A Massively Multilingual Pre-trained Text-to-Text Transformer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(Xue et al., NAACL 2021)</a:t>
            </a:r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AE79E0E-838C-31EA-858D-623612F5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2" y="4177841"/>
            <a:ext cx="11867493" cy="236230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CACC905C-8C6E-3327-C5D6-C4B177B34CF4}"/>
              </a:ext>
            </a:extLst>
          </p:cNvPr>
          <p:cNvSpPr txBox="1"/>
          <p:nvPr/>
        </p:nvSpPr>
        <p:spPr>
          <a:xfrm>
            <a:off x="785248" y="6429214"/>
            <a:ext cx="102146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22222"/>
                </a:solidFill>
                <a:latin typeface="Arial"/>
                <a:cs typeface="Arial"/>
                <a:hlinkClick r:id="rId4"/>
              </a:rPr>
              <a:t>BLOOM: A 176B-Parameter Open-Access Multilingual Language Model</a:t>
            </a:r>
            <a:r>
              <a:rPr lang="en-US" dirty="0">
                <a:solidFill>
                  <a:srgbClr val="222222"/>
                </a:solidFill>
                <a:latin typeface="Arial"/>
                <a:cs typeface="Arial"/>
              </a:rPr>
              <a:t> (</a:t>
            </a:r>
            <a:r>
              <a:rPr lang="en-US" dirty="0">
                <a:solidFill>
                  <a:srgbClr val="222222"/>
                </a:solidFill>
                <a:latin typeface="Arial"/>
                <a:ea typeface="+mn-lt"/>
                <a:cs typeface="Arial"/>
              </a:rPr>
              <a:t>Le </a:t>
            </a:r>
            <a:r>
              <a:rPr lang="en-US" dirty="0" err="1">
                <a:ea typeface="+mn-lt"/>
                <a:cs typeface="+mn-lt"/>
              </a:rPr>
              <a:t>Scao</a:t>
            </a:r>
            <a:r>
              <a:rPr lang="en-US" dirty="0">
                <a:ea typeface="+mn-lt"/>
                <a:cs typeface="+mn-lt"/>
              </a:rPr>
              <a:t> et al., 2022)</a:t>
            </a:r>
          </a:p>
        </p:txBody>
      </p:sp>
      <p:pic>
        <p:nvPicPr>
          <p:cNvPr id="10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67018C6E-1379-BC68-328A-8A19CA6C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77" y="1294871"/>
            <a:ext cx="11657556" cy="25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0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Transfer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252BB-8842-57E5-63DA-42CB65664AD3}"/>
              </a:ext>
            </a:extLst>
          </p:cNvPr>
          <p:cNvSpPr txBox="1"/>
          <p:nvPr/>
        </p:nvSpPr>
        <p:spPr>
          <a:xfrm>
            <a:off x="6215238" y="5935489"/>
            <a:ext cx="6293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Cross-Cultural Transfer Learning for Chinese Offensive Language Detection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Zhou </a:t>
            </a:r>
            <a:r>
              <a:rPr lang="en-US" dirty="0">
                <a:latin typeface="Lucida Grande"/>
              </a:rPr>
              <a:t>et al., C3NLP 2023)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53A0A-73F0-6DC8-6364-8FC1E41B9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1" b="5459"/>
          <a:stretch/>
        </p:blipFill>
        <p:spPr>
          <a:xfrm>
            <a:off x="5684299" y="1169903"/>
            <a:ext cx="6448215" cy="4519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192F6-5E95-F436-A6DA-04676E61813B}"/>
              </a:ext>
            </a:extLst>
          </p:cNvPr>
          <p:cNvSpPr txBox="1"/>
          <p:nvPr/>
        </p:nvSpPr>
        <p:spPr>
          <a:xfrm>
            <a:off x="11153383" y="4451958"/>
            <a:ext cx="897698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cs typeface="Microsoft New Tai Lue"/>
              </a:rPr>
              <a:t>China</a:t>
            </a:r>
          </a:p>
          <a:p>
            <a:pPr>
              <a:spcBef>
                <a:spcPct val="0"/>
              </a:spcBef>
            </a:pPr>
            <a:r>
              <a:rPr lang="en-US" dirty="0">
                <a:cs typeface="Microsoft New Tai Lue"/>
              </a:rPr>
              <a:t>Korea</a:t>
            </a: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>
                <a:cs typeface="Microsoft New Tai Lue"/>
              </a:rPr>
              <a:t>US</a:t>
            </a:r>
          </a:p>
        </p:txBody>
      </p:sp>
      <p:pic>
        <p:nvPicPr>
          <p:cNvPr id="7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3E2EE158-D795-E8F2-7178-E528E049E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43" y="1403403"/>
            <a:ext cx="5890364" cy="367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BD38B-B4AB-0C55-D338-CB046EF15E2F}"/>
              </a:ext>
            </a:extLst>
          </p:cNvPr>
          <p:cNvSpPr txBox="1"/>
          <p:nvPr/>
        </p:nvSpPr>
        <p:spPr>
          <a:xfrm>
            <a:off x="272441" y="5194127"/>
            <a:ext cx="58590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6"/>
              </a:rPr>
              <a:t>Cross-Cultural Similarity Features for Cross-Lingual Transfer Learning of Pragmatically Motivated Tasks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(Sun et al., EACL 2021)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5F961-61DF-0E13-EBB3-9B76BD8E2F51}"/>
              </a:ext>
            </a:extLst>
          </p:cNvPr>
          <p:cNvSpPr txBox="1"/>
          <p:nvPr/>
        </p:nvSpPr>
        <p:spPr>
          <a:xfrm>
            <a:off x="272441" y="4536509"/>
            <a:ext cx="339037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(Emotion Semantics Distance)</a:t>
            </a:r>
          </a:p>
        </p:txBody>
      </p:sp>
    </p:spTree>
    <p:extLst>
      <p:ext uri="{BB962C8B-B14F-4D97-AF65-F5344CB8AC3E}">
        <p14:creationId xmlns:p14="http://schemas.microsoft.com/office/powerpoint/2010/main" val="33895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3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Open Sans Extrabold"/>
                <a:cs typeface="Microsoft New Tai Lue"/>
              </a:rPr>
              <a:t>Cultural prompts: interviewing bots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4CC6-9105-4CF5-DC4B-FCB2DD0E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4" y="1550190"/>
            <a:ext cx="10996241" cy="316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2A98E-9A1E-E757-EA12-D29A016FC4B5}"/>
              </a:ext>
            </a:extLst>
          </p:cNvPr>
          <p:cNvSpPr txBox="1"/>
          <p:nvPr/>
        </p:nvSpPr>
        <p:spPr>
          <a:xfrm>
            <a:off x="147286" y="5300860"/>
            <a:ext cx="11682581" cy="155714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4"/>
              </a:rPr>
              <a:t>Large Pre-trained Language Models Contain Human-like Biases of What is Right and Wrong to Do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err="1">
                <a:cs typeface="Microsoft New Tai Lue"/>
              </a:rPr>
              <a:t>Schramowski</a:t>
            </a:r>
            <a:r>
              <a:rPr lang="en-US" sz="1400" dirty="0">
                <a:cs typeface="Microsoft New Tai Lue"/>
              </a:rPr>
              <a:t> et al., Nature Machine Intelligence 2022)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400" dirty="0">
                <a:cs typeface="Microsoft New Tai Lue"/>
                <a:hlinkClick r:id="rId5"/>
              </a:rPr>
              <a:t>Speaking Multiple Languages Affects the Moral Bias of Language Models</a:t>
            </a:r>
            <a:r>
              <a:rPr lang="en-US" sz="1400" dirty="0">
                <a:cs typeface="Microsoft New Tai Lue"/>
              </a:rPr>
              <a:t> (</a:t>
            </a:r>
            <a:r>
              <a:rPr lang="en-US" sz="1400" dirty="0" err="1">
                <a:cs typeface="Microsoft New Tai Lue"/>
              </a:rPr>
              <a:t>Hämmerl</a:t>
            </a:r>
            <a:r>
              <a:rPr lang="en-US" sz="1400" dirty="0">
                <a:cs typeface="Microsoft New Tai Lue"/>
              </a:rPr>
              <a:t> et al., </a:t>
            </a:r>
            <a:r>
              <a:rPr lang="en-US" sz="1400" dirty="0" err="1">
                <a:cs typeface="Microsoft New Tai Lue"/>
              </a:rPr>
              <a:t>arXiv</a:t>
            </a:r>
            <a:r>
              <a:rPr lang="en-US" sz="1400" dirty="0">
                <a:cs typeface="Microsoft New Tai Lue"/>
              </a:rPr>
              <a:t> 2022)</a:t>
            </a:r>
            <a:endParaRPr lang="en-US" sz="1400" dirty="0">
              <a:cs typeface="Microsoft New Tai Lue"/>
              <a:hlinkClick r:id="rId6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400" dirty="0">
                <a:cs typeface="Microsoft New Tai Lue" panose="020B0502040204020203" pitchFamily="34" charset="0"/>
                <a:hlinkClick r:id="rId7"/>
              </a:rPr>
              <a:t>Probing Pre-Trained Language Models for Cross-Cultural Differences in Values</a:t>
            </a:r>
            <a:r>
              <a:rPr lang="en-GB" sz="1400" dirty="0">
                <a:cs typeface="Microsoft New Tai Lue" panose="020B0502040204020203" pitchFamily="34" charset="0"/>
              </a:rPr>
              <a:t> (Arora et al., C3NLP 2023)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300" dirty="0">
                <a:solidFill>
                  <a:srgbClr val="2C6693"/>
                </a:solidFill>
                <a:ea typeface="+mn-lt"/>
                <a:cs typeface="+mn-lt"/>
                <a:hlinkClick r:id="rId6"/>
              </a:rPr>
              <a:t>Assessing Cross-Cultural Alignment between ChatGPT and Human Societies: An Empirical Study</a:t>
            </a:r>
            <a:r>
              <a:rPr lang="en-GB" sz="1300" dirty="0">
                <a:ea typeface="+mn-lt"/>
                <a:cs typeface="+mn-lt"/>
              </a:rPr>
              <a:t> (Cao et al., C3NLP 2023)</a:t>
            </a:r>
            <a:endParaRPr lang="en-GB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1400" dirty="0"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07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vs. identity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0DC2-B44B-5618-689B-B31C80A98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8926" y="1628775"/>
            <a:ext cx="7332560" cy="46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4"/>
              </a:rPr>
              <a:t>Assessing Cross-Cultural Alignment between </a:t>
            </a:r>
            <a:r>
              <a:rPr lang="en-US" sz="1600" dirty="0" err="1">
                <a:ea typeface="+mn-lt"/>
                <a:cs typeface="+mn-lt"/>
                <a:hlinkClick r:id="rId4"/>
              </a:rPr>
              <a:t>ChatGPT</a:t>
            </a:r>
            <a:r>
              <a:rPr lang="en-US" sz="1600" dirty="0">
                <a:ea typeface="+mn-lt"/>
                <a:cs typeface="+mn-lt"/>
                <a:hlinkClick r:id="rId4"/>
              </a:rPr>
              <a:t> and Human Societies: An Empirical Study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>
                <a:latin typeface="Lucida Grande"/>
              </a:rPr>
              <a:t>(Cao et al., C3NLP 2023)</a:t>
            </a:r>
            <a:endParaRPr lang="en-US" sz="1600" dirty="0"/>
          </a:p>
          <a:p>
            <a:endParaRPr lang="en-US" sz="1600" dirty="0"/>
          </a:p>
          <a:p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11216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9903E-87A4-3E8D-5194-BC60CD74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Commonsense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C09D-619F-D2CE-DAA8-5C2DCE987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D6159-118A-B18B-FB26-4EF2AF2A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83896-1F2C-322E-7495-32C58039202C}"/>
              </a:ext>
            </a:extLst>
          </p:cNvPr>
          <p:cNvSpPr txBox="1"/>
          <p:nvPr/>
        </p:nvSpPr>
        <p:spPr>
          <a:xfrm>
            <a:off x="147918" y="6037199"/>
            <a:ext cx="118939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  <a:hlinkClick r:id="rId3"/>
              </a:rPr>
              <a:t>GeoMLAMA: Geo-Diverse Commonsense Probing on Multilingual Pre-Trained Language Models</a:t>
            </a:r>
            <a:r>
              <a:rPr lang="en-US" sz="1600" dirty="0">
                <a:ea typeface="+mn-lt"/>
                <a:cs typeface="+mn-lt"/>
              </a:rPr>
              <a:t> (Yin et al., EMNLP 2022)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0EFF-905C-A5FE-02B2-398A0481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546" y="1102022"/>
            <a:ext cx="8071145" cy="4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9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C114-ED7C-CC69-ED8E-1F14EFB0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Factual knowledge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E502F-996F-50B0-BA32-0EF567B2C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8FFA-6891-9F6C-8C2B-88D9A060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5CFF0A8-B2B0-254C-445A-B2F9F857F6D5}"/>
              </a:ext>
            </a:extLst>
          </p:cNvPr>
          <p:cNvSpPr txBox="1"/>
          <p:nvPr/>
        </p:nvSpPr>
        <p:spPr>
          <a:xfrm>
            <a:off x="587829" y="5958115"/>
            <a:ext cx="507169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  <a:hlinkClick r:id="rId3"/>
              </a:rPr>
              <a:t>Multilingual LAMA: Investigating Knowledge in Multilingual Pretrained Language Models</a:t>
            </a:r>
            <a:r>
              <a:rPr lang="en-US" dirty="0">
                <a:ea typeface="+mn-lt"/>
                <a:cs typeface="+mn-lt"/>
              </a:rPr>
              <a:t> (Kassner et al., EACL 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494E3-C430-B740-3C6B-FA37ADBC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93" y="1451229"/>
            <a:ext cx="2743200" cy="267629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AA33D99D-FF13-2D30-371B-4C03517D72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" r="230" b="917"/>
          <a:stretch/>
        </p:blipFill>
        <p:spPr>
          <a:xfrm>
            <a:off x="699693" y="1923008"/>
            <a:ext cx="2705366" cy="681782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F2A2694-9E56-7042-C6DA-52360F6DE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1" y="2916203"/>
            <a:ext cx="3804106" cy="772996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B5940B44-F40E-510E-EFF3-FCCA0582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94" y="3879168"/>
            <a:ext cx="3639918" cy="823633"/>
          </a:xfrm>
          <a:prstGeom prst="rect">
            <a:avLst/>
          </a:prstGeom>
        </p:spPr>
      </p:pic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8F2E1726-8DCA-A132-C854-5281D0EDE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92" y="4867921"/>
            <a:ext cx="3804106" cy="829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18ABAF-EA9F-B554-955C-83FDE56A1520}"/>
              </a:ext>
            </a:extLst>
          </p:cNvPr>
          <p:cNvSpPr txBox="1"/>
          <p:nvPr/>
        </p:nvSpPr>
        <p:spPr>
          <a:xfrm>
            <a:off x="6551113" y="5956126"/>
            <a:ext cx="542585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9"/>
              </a:rPr>
              <a:t>Factual Consistency of Multilingual Pretrained Language Models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(Fierro &amp; Søgaard, Findings 2022)</a:t>
            </a:r>
            <a:endParaRPr lang="en-US"/>
          </a:p>
        </p:txBody>
      </p:sp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3BA28EFD-F332-AD66-2A16-190DB60ADB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272" t="10966" r="945" b="522"/>
          <a:stretch/>
        </p:blipFill>
        <p:spPr>
          <a:xfrm>
            <a:off x="6551113" y="2174498"/>
            <a:ext cx="4812214" cy="1888088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FAB82C55-596F-801D-C86F-35A4E2C50D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503" t="11488" r="-52" b="-8"/>
          <a:stretch/>
        </p:blipFill>
        <p:spPr>
          <a:xfrm>
            <a:off x="6603302" y="4095155"/>
            <a:ext cx="4758874" cy="1830838"/>
          </a:xfrm>
          <a:prstGeom prst="rect">
            <a:avLst/>
          </a:prstGeom>
        </p:spPr>
      </p:pic>
      <p:pic>
        <p:nvPicPr>
          <p:cNvPr id="17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C7463CD6-6CB3-F738-A196-6404EC0D6A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45365" b="522"/>
          <a:stretch/>
        </p:blipFill>
        <p:spPr>
          <a:xfrm>
            <a:off x="6091824" y="660936"/>
            <a:ext cx="5507960" cy="17680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285F05-6F52-286A-8FE8-BDD98EC1361E}"/>
              </a:ext>
            </a:extLst>
          </p:cNvPr>
          <p:cNvSpPr txBox="1"/>
          <p:nvPr/>
        </p:nvSpPr>
        <p:spPr>
          <a:xfrm>
            <a:off x="8476989" y="38204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Consistency</a:t>
            </a:r>
          </a:p>
        </p:txBody>
      </p:sp>
      <p:pic>
        <p:nvPicPr>
          <p:cNvPr id="21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F6F1BB63-594B-56E1-BAAE-4EE623EBFC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96996" b="783"/>
          <a:stretch/>
        </p:blipFill>
        <p:spPr>
          <a:xfrm>
            <a:off x="6091823" y="2237127"/>
            <a:ext cx="302815" cy="1762830"/>
          </a:xfrm>
          <a:prstGeom prst="rect">
            <a:avLst/>
          </a:prstGeom>
        </p:spPr>
      </p:pic>
      <p:pic>
        <p:nvPicPr>
          <p:cNvPr id="22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EFF62C2-BE0F-6D63-BBAB-8FD207220B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966" r="96996" b="783"/>
          <a:stretch/>
        </p:blipFill>
        <p:spPr>
          <a:xfrm>
            <a:off x="6097041" y="4058619"/>
            <a:ext cx="302815" cy="17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18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46C5-0291-021D-D825-FF9368CB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Knowledge representation</a:t>
            </a:r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CFB3AC7-06EA-BB3B-AC45-416626B2C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31" y="2073670"/>
            <a:ext cx="5872351" cy="33010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557B8-B16E-7954-76AF-0E02A0DD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D718F-7DB0-1212-3C97-7EF93BA8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FCAC6E-9975-F0E0-C77C-7B55B86C70F0}"/>
              </a:ext>
            </a:extLst>
          </p:cNvPr>
          <p:cNvSpPr txBox="1"/>
          <p:nvPr/>
        </p:nvSpPr>
        <p:spPr>
          <a:xfrm>
            <a:off x="262003" y="5411257"/>
            <a:ext cx="536789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3"/>
              </a:rPr>
              <a:t>BeliefBank: Adding Memory to a Pre-Trained Language Model for a Systematic Notion of Belief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(Kassner et al., EMNLP 2021)</a:t>
            </a:r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2EBF5B0D-BF89-DDCC-7441-2E398089E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388" y="1385454"/>
            <a:ext cx="4948740" cy="3954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B363CF-2808-510B-9F48-199CFEEFAFD1}"/>
              </a:ext>
            </a:extLst>
          </p:cNvPr>
          <p:cNvSpPr txBox="1"/>
          <p:nvPr/>
        </p:nvSpPr>
        <p:spPr>
          <a:xfrm>
            <a:off x="6343058" y="5410673"/>
            <a:ext cx="562554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5"/>
              </a:rPr>
              <a:t>Symbolic Knowledge Distillation: from General Language Models to Commonsense Models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(West et al., NAACL 2022)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EB90-330F-47C4-2D15-CA0AADDD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Who decides what is the desired target culture?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E501-BD43-DA2C-BFE4-BB1AAD5C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C0C8E-19F4-8FFE-A2A6-A49C0B70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997583-2DF0-4A45-B781-478C5DD96FB1}"/>
              </a:ext>
            </a:extLst>
          </p:cNvPr>
          <p:cNvGraphicFramePr>
            <a:graphicFrameLocks/>
          </p:cNvGraphicFramePr>
          <p:nvPr/>
        </p:nvGraphicFramePr>
        <p:xfrm>
          <a:off x="632421" y="1484409"/>
          <a:ext cx="3919802" cy="4668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2E57E8B7-74A8-59F9-5950-AAA1916242E9}"/>
              </a:ext>
            </a:extLst>
          </p:cNvPr>
          <p:cNvSpPr txBox="1"/>
          <p:nvPr/>
        </p:nvSpPr>
        <p:spPr>
          <a:xfrm>
            <a:off x="6592865" y="4463442"/>
            <a:ext cx="414193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171717"/>
                </a:solidFill>
                <a:latin typeface="Proxima Nova"/>
              </a:rPr>
              <a:t>"content generated by AI needs to reflect the core values of socialism"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3A6C51-2BBF-579E-4AE8-7CA612FC20BB}"/>
              </a:ext>
            </a:extLst>
          </p:cNvPr>
          <p:cNvSpPr txBox="1"/>
          <p:nvPr/>
        </p:nvSpPr>
        <p:spPr>
          <a:xfrm>
            <a:off x="5736921" y="5820427"/>
            <a:ext cx="543629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latin typeface="Lyon"/>
                <a:hlinkClick r:id="rId8"/>
              </a:rPr>
              <a:t>Cyberspace Administration of China, 11 April 2023</a:t>
            </a:r>
            <a:endParaRPr lang="en-US"/>
          </a:p>
        </p:txBody>
      </p:sp>
      <p:pic>
        <p:nvPicPr>
          <p:cNvPr id="90" name="Picture 90" descr="A picture containing text&#10;&#10;Description automatically generated">
            <a:extLst>
              <a:ext uri="{FF2B5EF4-FFF2-40B4-BE49-F238E27FC236}">
                <a16:creationId xmlns:a16="http://schemas.microsoft.com/office/drawing/2014/main" id="{819FC81C-D9A6-7460-3B55-52BCD285EA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779" y="2097196"/>
            <a:ext cx="19716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EB5D-CC72-43C0-B28A-F9F7A81C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22" y="548909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>
                <a:ea typeface="Open Sans Extrabold"/>
                <a:cs typeface="Microsoft New Tai Lue"/>
              </a:rPr>
              <a:t>Adaptation </a:t>
            </a:r>
            <a:r>
              <a:rPr lang="en-US" dirty="0">
                <a:ea typeface="+mj-lt"/>
                <a:cs typeface="+mj-lt"/>
              </a:rPr>
              <a:t>tasks</a:t>
            </a:r>
            <a:endParaRPr lang="en-US" dirty="0"/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97E2558A-3B9B-6067-047B-965FBE5D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8345" y="1979560"/>
            <a:ext cx="2381250" cy="2381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5314-F398-476E-850F-96CBE3C7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8220E-1897-414F-90B0-DAD12153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28</a:t>
            </a:fld>
            <a:endParaRPr lang="en-GB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67DBA7D-20D1-4B53-FAF7-58CAB8C96C0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9922" y="1107308"/>
            <a:ext cx="4398963" cy="59372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Entities</a:t>
            </a:r>
            <a:endParaRPr lang="en-US"/>
          </a:p>
        </p:txBody>
      </p:sp>
      <p:pic>
        <p:nvPicPr>
          <p:cNvPr id="12" name="Picture 12" descr="A picture containing doughnut, donut, food&#10;&#10;Description automatically generated">
            <a:extLst>
              <a:ext uri="{FF2B5EF4-FFF2-40B4-BE49-F238E27FC236}">
                <a16:creationId xmlns:a16="http://schemas.microsoft.com/office/drawing/2014/main" id="{E13C71D8-930A-44A1-9A9D-CE0F27A2A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21" b="9226"/>
          <a:stretch/>
        </p:blipFill>
        <p:spPr>
          <a:xfrm>
            <a:off x="1978999" y="1600467"/>
            <a:ext cx="2749257" cy="1844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474AF-B73F-4DBC-8D43-9E7A8A5C25CD}"/>
              </a:ext>
            </a:extLst>
          </p:cNvPr>
          <p:cNvSpPr txBox="1"/>
          <p:nvPr/>
        </p:nvSpPr>
        <p:spPr>
          <a:xfrm>
            <a:off x="689922" y="5977897"/>
            <a:ext cx="5233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46E9B"/>
                </a:solidFill>
                <a:latin typeface="-apple-system"/>
                <a:hlinkClick r:id="rId5"/>
              </a:rPr>
              <a:t>Adapting Entities across Languages and Cultures</a:t>
            </a:r>
            <a:endParaRPr lang="en-US" dirty="0">
              <a:solidFill>
                <a:srgbClr val="000000"/>
              </a:solidFill>
              <a:latin typeface="Microsoft New Tai Lue"/>
              <a:cs typeface="Microsoft New Tai Lue"/>
            </a:endParaRP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(Peskov et al., Findings of EMNLP 2021)</a:t>
            </a:r>
            <a:endParaRPr lang="en-US" dirty="0">
              <a:cs typeface="Microsoft New Tai L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405F9-1EA0-4A03-83D1-A5A1D9BF7B2F}"/>
              </a:ext>
            </a:extLst>
          </p:cNvPr>
          <p:cNvSpPr txBox="1"/>
          <p:nvPr/>
        </p:nvSpPr>
        <p:spPr>
          <a:xfrm>
            <a:off x="961713" y="3388017"/>
            <a:ext cx="47838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„Ich </a:t>
            </a:r>
            <a:r>
              <a:rPr lang="en-US" sz="2400" dirty="0" err="1">
                <a:ea typeface="+mn-lt"/>
                <a:cs typeface="+mn-lt"/>
              </a:rPr>
              <a:t>habe</a:t>
            </a:r>
            <a:r>
              <a:rPr lang="en-US" sz="2400" dirty="0">
                <a:ea typeface="+mn-lt"/>
                <a:cs typeface="+mn-lt"/>
              </a:rPr>
              <a:t> Merkel </a:t>
            </a:r>
            <a:r>
              <a:rPr lang="en-US" sz="2400" dirty="0" err="1">
                <a:ea typeface="+mn-lt"/>
                <a:cs typeface="+mn-lt"/>
              </a:rPr>
              <a:t>gesehen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als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im</a:t>
            </a:r>
            <a:r>
              <a:rPr lang="en-US" sz="2400" dirty="0">
                <a:ea typeface="+mn-lt"/>
                <a:cs typeface="+mn-lt"/>
              </a:rPr>
              <a:t> ICE </a:t>
            </a:r>
            <a:r>
              <a:rPr lang="en-US" sz="2400" dirty="0" err="1">
                <a:ea typeface="+mn-lt"/>
                <a:cs typeface="+mn-lt"/>
              </a:rPr>
              <a:t>einen</a:t>
            </a:r>
            <a:r>
              <a:rPr lang="en-US" sz="2400" dirty="0">
                <a:ea typeface="+mn-lt"/>
                <a:cs typeface="+mn-lt"/>
              </a:rPr>
              <a:t> Berliner von Dietsch </a:t>
            </a:r>
            <a:r>
              <a:rPr lang="en-US" sz="2400" dirty="0" err="1">
                <a:ea typeface="+mn-lt"/>
                <a:cs typeface="+mn-lt"/>
              </a:rPr>
              <a:t>gegessen</a:t>
            </a:r>
            <a:r>
              <a:rPr lang="en-US" sz="2400" dirty="0">
                <a:ea typeface="+mn-lt"/>
                <a:cs typeface="+mn-lt"/>
              </a:rPr>
              <a:t> hat“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95D63-A960-4B50-95C1-2FB05C3708AC}"/>
              </a:ext>
            </a:extLst>
          </p:cNvPr>
          <p:cNvSpPr txBox="1"/>
          <p:nvPr/>
        </p:nvSpPr>
        <p:spPr>
          <a:xfrm>
            <a:off x="866881" y="4889469"/>
            <a:ext cx="50395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/>
              <a:t>I saw Biden eating a Boston Cream from Dunkin’ Donuts on the Acela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E9D91D9-B898-4F0E-BEB8-8B43C6F4C29F}"/>
              </a:ext>
            </a:extLst>
          </p:cNvPr>
          <p:cNvSpPr/>
          <p:nvPr/>
        </p:nvSpPr>
        <p:spPr>
          <a:xfrm>
            <a:off x="3307636" y="4415414"/>
            <a:ext cx="483809" cy="423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20ED0-42D1-26E8-5E69-8AABD660935F}"/>
              </a:ext>
            </a:extLst>
          </p:cNvPr>
          <p:cNvSpPr/>
          <p:nvPr/>
        </p:nvSpPr>
        <p:spPr>
          <a:xfrm>
            <a:off x="651585" y="1713633"/>
            <a:ext cx="5233637" cy="4908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F49C56-6C1F-3A8A-964E-3F4A4C92AB79}"/>
              </a:ext>
            </a:extLst>
          </p:cNvPr>
          <p:cNvGrpSpPr/>
          <p:nvPr/>
        </p:nvGrpSpPr>
        <p:grpSpPr>
          <a:xfrm>
            <a:off x="6004957" y="1185379"/>
            <a:ext cx="6073128" cy="5436439"/>
            <a:chOff x="6004957" y="1185379"/>
            <a:chExt cx="6073128" cy="543643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C28EBF-A392-80BC-230B-F871FB8993A8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D554F49F-C03A-08DA-98D3-C77A640614FE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1C3AC-66F6-4753-07CC-504E446D1678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>
                  <a:ea typeface="+mn-lt"/>
                  <a:cs typeface="+mn-lt"/>
                </a:rPr>
                <a:t>凉拌秋葵</a:t>
              </a:r>
              <a:endParaRPr lang="en-US" sz="280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>
                  <a:ea typeface="+mn-lt"/>
                  <a:cs typeface="+mn-lt"/>
                </a:rPr>
                <a:t>根左右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>
                  <a:ea typeface="+mn-lt"/>
                  <a:cs typeface="+mn-lt"/>
                </a:rPr>
                <a:t>勺</a:t>
              </a:r>
              <a:endParaRPr lang="en-US" altLang="ja-JP" sz="105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>
                  <a:ea typeface="+mn-lt"/>
                  <a:cs typeface="+mn-lt"/>
                </a:rPr>
                <a:t>做法</a:t>
              </a:r>
              <a:endParaRPr lang="en-US" sz="1050" b="1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>
                  <a:ea typeface="+mn-lt"/>
                  <a:cs typeface="+mn-lt"/>
                </a:rPr>
                <a:t>分钟左右。</a:t>
              </a:r>
              <a:endParaRPr lang="en-US" altLang="ja-JP" sz="105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411BC-1F74-E790-38AF-DFEAD0B8D04B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DFF23B-12B9-DFFF-5AB5-A38ED652C7FE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EF6935E5-6755-7D41-77C4-C197EABBEA8C}"/>
                </a:ext>
              </a:extLst>
            </p:cNvPr>
            <p:cNvSpPr txBox="1">
              <a:spLocks/>
            </p:cNvSpPr>
            <p:nvPr/>
          </p:nvSpPr>
          <p:spPr>
            <a:xfrm>
              <a:off x="6036712" y="1185379"/>
              <a:ext cx="4399277" cy="59407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271463" indent="-271463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lang="da-DK" sz="24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5781" marR="0" indent="-264319" algn="l" defTabSz="685800" rtl="0" eaLnBrk="1" fontAlgn="auto" latinLnBrk="0" hangingPunct="1">
                <a:lnSpc>
                  <a:spcPct val="100000"/>
                </a:lnSpc>
                <a:spcBef>
                  <a:spcPts val="375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45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08038" indent="-271463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lang="da-DK" sz="1600" kern="1200" spc="45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08038" indent="-271463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>
                  <a:ea typeface="+mn-lt"/>
                  <a:cs typeface="+mn-lt"/>
                </a:rPr>
                <a:t>Recipes</a:t>
              </a:r>
              <a:endParaRPr lang="en-US" sz="3600">
                <a:cs typeface="Microsoft New Tai L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8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1BB8FA6-59E2-D754-15AB-FF1F47F5C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Adaptation tasks</a:t>
            </a:r>
            <a:endParaRPr lang="en-US" dirty="0"/>
          </a:p>
        </p:txBody>
      </p:sp>
      <p:pic>
        <p:nvPicPr>
          <p:cNvPr id="7" name="Content Placeholder 6" descr="Cultural axes and examples">
            <a:extLst>
              <a:ext uri="{FF2B5EF4-FFF2-40B4-BE49-F238E27FC236}">
                <a16:creationId xmlns:a16="http://schemas.microsoft.com/office/drawing/2014/main" id="{C9D74E1C-3485-D689-5709-4A6276036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356348" y="1200804"/>
            <a:ext cx="9655169" cy="543037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8303A43-4201-D7EE-E7F4-21A82FAA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DCF980E-95B6-9B80-7348-F026A517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8A8-4DA7-E214-DCA3-B878CB00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/>
              <a:t>What is culture?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540-BD20-A5F7-A420-AC85C15E9F47}"/>
              </a:ext>
            </a:extLst>
          </p:cNvPr>
          <p:cNvSpPr txBox="1"/>
          <p:nvPr/>
        </p:nvSpPr>
        <p:spPr>
          <a:xfrm>
            <a:off x="588964" y="6074229"/>
            <a:ext cx="10787596" cy="7219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hlinkClick r:id="rId3"/>
              </a:rPr>
              <a:t>Cultural anthropology: Asking questions about humanity</a:t>
            </a:r>
            <a:r>
              <a:rPr lang="en-US" sz="2000" dirty="0"/>
              <a:t> (Welsch and </a:t>
            </a:r>
            <a:r>
              <a:rPr lang="en-US" sz="2000" dirty="0" err="1"/>
              <a:t>Vivanco</a:t>
            </a:r>
            <a:r>
              <a:rPr lang="en-US" sz="2000" dirty="0"/>
              <a:t>, 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5D70-B8D0-EE84-4C15-A9DD6F5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E317-6E58-A924-4DF3-C005582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A70B615-0799-9951-E715-948C314CD0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4168703"/>
              </p:ext>
            </p:extLst>
          </p:nvPr>
        </p:nvGraphicFramePr>
        <p:xfrm>
          <a:off x="588963" y="1628775"/>
          <a:ext cx="10787597" cy="425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756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DB75-2A20-490F-6037-9325AC69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/>
              <a:t>Adaptation with models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1C77-A5D7-2F20-118D-D0A12D24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B3A3-298B-D97A-50AF-D391FC67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D50A08D-A272-961A-940B-A88CFA408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075317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313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96FB-8806-CCAE-0B47-CE2CEE1F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5BF73-BD40-38BB-D990-F5AA25EF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2926C-CB51-B00A-9C42-D5912087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31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76CF4BF-22DA-4DB5-A645-BA82F771F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9835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38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8E93A-570E-3DBE-B007-10B999EF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4143-71D4-68AE-D9F1-3A414754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11" name="Shape 982">
            <a:extLst>
              <a:ext uri="{FF2B5EF4-FFF2-40B4-BE49-F238E27FC236}">
                <a16:creationId xmlns:a16="http://schemas.microsoft.com/office/drawing/2014/main" id="{3704F457-2FBA-9920-A444-DC792C40AED5}"/>
              </a:ext>
            </a:extLst>
          </p:cNvPr>
          <p:cNvSpPr txBox="1">
            <a:spLocks/>
          </p:cNvSpPr>
          <p:nvPr/>
        </p:nvSpPr>
        <p:spPr>
          <a:xfrm>
            <a:off x="2111376" y="503168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spc="60" baseline="0">
                <a:solidFill>
                  <a:schemeClr val="accent1"/>
                </a:solidFill>
                <a:latin typeface="+mj-lt"/>
                <a:ea typeface="Open Sans Extrabold" panose="020B0606030504020204" pitchFamily="34" charset="0"/>
                <a:cs typeface="Microsoft New Tai Lue" panose="020B0502040204020203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6000" dirty="0">
                <a:solidFill>
                  <a:schemeClr val="tx1"/>
                </a:solidFill>
              </a:rPr>
              <a:t>Thanks!</a:t>
            </a:r>
            <a:br>
              <a:rPr lang="en-GB" sz="6000" dirty="0">
                <a:solidFill>
                  <a:schemeClr val="tx1"/>
                </a:solidFill>
              </a:rPr>
            </a:br>
            <a:r>
              <a:rPr lang="en-GB" sz="6600" dirty="0"/>
              <a:t>danielhers.github.io</a:t>
            </a:r>
            <a:br>
              <a:rPr lang="en-GB" sz="6600" dirty="0"/>
            </a:br>
            <a:r>
              <a:rPr lang="en-GB" sz="6600" dirty="0"/>
              <a:t>dh@di.ku.dk</a:t>
            </a:r>
            <a:br>
              <a:rPr lang="en-GB" sz="6600" dirty="0"/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DEF46-144B-445D-A25E-416A91E6B884}"/>
              </a:ext>
            </a:extLst>
          </p:cNvPr>
          <p:cNvSpPr txBox="1"/>
          <p:nvPr/>
        </p:nvSpPr>
        <p:spPr>
          <a:xfrm>
            <a:off x="1695774" y="5680129"/>
            <a:ext cx="35439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dirty="0">
                <a:solidFill>
                  <a:srgbClr val="0070C0"/>
                </a:solidFill>
                <a:latin typeface="Arial"/>
              </a:rPr>
              <a:t>@daniel_hers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3" name="Picture 5" descr="Logo&#10;&#10;Description automatically generated">
            <a:extLst>
              <a:ext uri="{FF2B5EF4-FFF2-40B4-BE49-F238E27FC236}">
                <a16:creationId xmlns:a16="http://schemas.microsoft.com/office/drawing/2014/main" id="{BD74AAD5-F277-C248-0CD4-8E0BAD0A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26" y="5305586"/>
            <a:ext cx="1400014" cy="1400014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687D784-50DA-9D3D-01FF-D887AD9A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12" y="3626602"/>
            <a:ext cx="1529167" cy="1529167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E29A6AF8-C5E2-C184-CAFC-99119ACD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30" y="1908874"/>
            <a:ext cx="1393556" cy="13935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B067CE-8FE8-5191-C842-577BD8877EF7}"/>
              </a:ext>
            </a:extLst>
          </p:cNvPr>
          <p:cNvSpPr txBox="1"/>
          <p:nvPr/>
        </p:nvSpPr>
        <p:spPr>
          <a:xfrm>
            <a:off x="7210586" y="5654298"/>
            <a:ext cx="476443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rgbClr val="7030A0"/>
                </a:solidFill>
              </a:rPr>
              <a:t>sigmoid.social</a:t>
            </a:r>
            <a:r>
              <a:rPr lang="en-US" sz="4000" dirty="0">
                <a:solidFill>
                  <a:srgbClr val="7030A0"/>
                </a:solidFill>
              </a:rPr>
              <a:t>/@dh</a:t>
            </a:r>
          </a:p>
        </p:txBody>
      </p:sp>
      <p:pic>
        <p:nvPicPr>
          <p:cNvPr id="17" name="Picture 5" descr="Logo&#10;&#10;Description automatically generated">
            <a:extLst>
              <a:ext uri="{FF2B5EF4-FFF2-40B4-BE49-F238E27FC236}">
                <a16:creationId xmlns:a16="http://schemas.microsoft.com/office/drawing/2014/main" id="{B927662C-7639-0589-98CB-DA67C887F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32" y="5094376"/>
            <a:ext cx="1960151" cy="19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991E-517C-C931-8989-588CD508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Culture is dynamic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1EA98-EEBB-EC73-AE33-AA611C9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CE4B-1469-0BC0-42FF-6BB6D107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B4D15-1158-3D02-DB95-046826C43E0C}"/>
              </a:ext>
            </a:extLst>
          </p:cNvPr>
          <p:cNvSpPr txBox="1"/>
          <p:nvPr/>
        </p:nvSpPr>
        <p:spPr>
          <a:xfrm>
            <a:off x="588964" y="6269516"/>
            <a:ext cx="10880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Sentiment Classification of Historical Danish and Norwegian Literary Texts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Al-Laith </a:t>
            </a:r>
            <a:r>
              <a:rPr lang="en-US" dirty="0">
                <a:latin typeface="Lucida Grande"/>
              </a:rPr>
              <a:t>et al., </a:t>
            </a:r>
            <a:r>
              <a:rPr lang="en-US" dirty="0" err="1">
                <a:latin typeface="Lucida Grande"/>
              </a:rPr>
              <a:t>NoDaLiDa</a:t>
            </a:r>
            <a:r>
              <a:rPr lang="en-US" dirty="0">
                <a:latin typeface="Lucida Grande"/>
              </a:rPr>
              <a:t> 2023)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3C5FB-E4C3-7A77-C38D-7DB2BEBE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332" y="1312621"/>
            <a:ext cx="10146558" cy="47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8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515B-85C7-50E7-1E42-B8A0D0EB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Translated datasets</a:t>
            </a:r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9731B79-95F3-0835-B3C6-0C4892CA4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282" y="1879296"/>
            <a:ext cx="5744480" cy="34731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42E12-8067-1CD8-3DE4-C58B9A24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BBC25-A33A-1612-8BCB-A9C422E0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F0D2E-8AC1-70FA-1B1A-E8094A73756B}"/>
              </a:ext>
            </a:extLst>
          </p:cNvPr>
          <p:cNvSpPr txBox="1"/>
          <p:nvPr/>
        </p:nvSpPr>
        <p:spPr>
          <a:xfrm>
            <a:off x="6519798" y="5580346"/>
            <a:ext cx="523274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/>
              <a:t>On Evaluating Multilingual Compositional Generalization with Translated Datasets (Wang and </a:t>
            </a:r>
            <a:r>
              <a:rPr lang="en-US" dirty="0" err="1"/>
              <a:t>Hershcovich</a:t>
            </a:r>
            <a:r>
              <a:rPr lang="en-US" dirty="0"/>
              <a:t>, accepted to ACL 2023)</a:t>
            </a:r>
            <a:endParaRPr lang="en-US" dirty="0">
              <a:cs typeface="Microsoft New Tai L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F4806-4E50-0EE5-BCDF-B8049877929E}"/>
              </a:ext>
            </a:extLst>
          </p:cNvPr>
          <p:cNvSpPr txBox="1"/>
          <p:nvPr/>
        </p:nvSpPr>
        <p:spPr>
          <a:xfrm>
            <a:off x="663879" y="5679510"/>
            <a:ext cx="553024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solidFill>
                  <a:srgbClr val="446E9B"/>
                </a:solidFill>
                <a:latin typeface="-apple-system"/>
                <a:hlinkClick r:id="rId4"/>
              </a:rPr>
              <a:t>Compositional Generalization in Multilingual Semantic Parsing over Wikidata</a:t>
            </a:r>
            <a:r>
              <a:rPr lang="en-US">
                <a:solidFill>
                  <a:srgbClr val="212529"/>
                </a:solidFill>
                <a:latin typeface="-apple-system"/>
              </a:rPr>
              <a:t> (Cui et al., TACL 2022)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A7D3AAD-CE5B-3937-79C9-93600F589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948" y="1815450"/>
            <a:ext cx="5535459" cy="37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80180E-BB56-1A0A-9D93-BAC9ECEA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GB" b="0" dirty="0"/>
              <a:t>Granularities of variation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7282-270E-A15A-25B0-CE689589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96A9-2A0B-CA5D-7136-69E1C8F8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6FD064-55B4-BCDA-6394-8FD00D2AE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7547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17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hment-lined baking sheet filled with purple and green kale">
            <a:extLst>
              <a:ext uri="{FF2B5EF4-FFF2-40B4-BE49-F238E27FC236}">
                <a16:creationId xmlns:a16="http://schemas.microsoft.com/office/drawing/2014/main" id="{BFC23E21-EB3A-11B1-2401-7CCDC542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15578"/>
          <a:stretch/>
        </p:blipFill>
        <p:spPr bwMode="auto">
          <a:xfrm>
            <a:off x="6232354" y="1230407"/>
            <a:ext cx="5958062" cy="5197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2313-83E0-643B-AC8E-7F92CAD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GB" dirty="0"/>
              <a:t>Linguistic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B74DF-0086-F148-2B5D-6EC844AE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" t="22251" r="113"/>
          <a:stretch/>
        </p:blipFill>
        <p:spPr>
          <a:xfrm>
            <a:off x="591170" y="2386852"/>
            <a:ext cx="7140225" cy="404084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25F-E851-99F3-6A0B-D3068C6C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4B6AB-4C29-6980-0989-C76DDD5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3437B-FCB9-C5AE-598E-2D6E64B0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2" y="1376266"/>
            <a:ext cx="56944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kale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chips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English,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 Do not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say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which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309D80-8B3C-C85F-415C-DC730A87EE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6466" b="6466"/>
          <a:stretch/>
        </p:blipFill>
        <p:spPr>
          <a:xfrm>
            <a:off x="588964" y="1346477"/>
            <a:ext cx="5062506" cy="44160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18A0F9-2087-3BCF-5CD8-E8E51478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F7694-6B25-90F3-0AF7-BACB222F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819CA-E836-A24E-4917-9818CFB2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B49DF-499F-62C6-EC25-79B8D9B22BF2}"/>
              </a:ext>
            </a:extLst>
          </p:cNvPr>
          <p:cNvSpPr txBox="1"/>
          <p:nvPr/>
        </p:nvSpPr>
        <p:spPr>
          <a:xfrm>
            <a:off x="588964" y="5973676"/>
            <a:ext cx="55070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4"/>
              </a:rPr>
              <a:t>Olá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, Bonjour, Salve! XFORMAL: A Benchmark for Multilingual </a:t>
            </a:r>
            <a:r>
              <a:rPr lang="da-DK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4"/>
              </a:rPr>
              <a:t>Formality</a:t>
            </a:r>
            <a:r>
              <a:rPr lang="da-DK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 Style Transfer</a:t>
            </a:r>
            <a:r>
              <a:rPr lang="da-DK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da-DK" b="0" i="0" dirty="0" err="1">
                <a:solidFill>
                  <a:srgbClr val="212529"/>
                </a:solidFill>
                <a:effectLst/>
                <a:latin typeface="-apple-system"/>
              </a:rPr>
              <a:t>Briakou</a:t>
            </a:r>
            <a:r>
              <a:rPr lang="da-DK" b="0" i="0" dirty="0">
                <a:solidFill>
                  <a:srgbClr val="212529"/>
                </a:solidFill>
                <a:effectLst/>
                <a:latin typeface="-apple-system"/>
              </a:rPr>
              <a:t> et al., NAACL 2021)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581AC-23B3-FAFE-1179-41EA5A080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91" y="1308557"/>
            <a:ext cx="3019361" cy="943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7FA4B5-917D-156C-C7A7-02014A825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991" y="2318610"/>
            <a:ext cx="5102459" cy="12418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D931F-4903-995C-ADF5-C390A5249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421" y="3624869"/>
            <a:ext cx="4620270" cy="2038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68967A-EA16-B2BD-4C75-52CC52B1D13F}"/>
              </a:ext>
            </a:extLst>
          </p:cNvPr>
          <p:cNvSpPr txBox="1"/>
          <p:nvPr/>
        </p:nvSpPr>
        <p:spPr>
          <a:xfrm>
            <a:off x="6344148" y="6027003"/>
            <a:ext cx="56605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Few-shot Controllable Style Transfer for Low-Resource Multilingual Settings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(Krishna et al., ACL 2022)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957F7-79FB-91E5-6967-359C4F562409}"/>
              </a:ext>
            </a:extLst>
          </p:cNvPr>
          <p:cNvSpPr txBox="1"/>
          <p:nvPr/>
        </p:nvSpPr>
        <p:spPr>
          <a:xfrm>
            <a:off x="588963" y="1154207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/>
              <a:t>BRAZILIAN-PORTUGUESE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3D4540-2E5D-5C40-6817-7DBFA0C8A90A}"/>
              </a:ext>
            </a:extLst>
          </p:cNvPr>
          <p:cNvSpPr txBox="1"/>
          <p:nvPr/>
        </p:nvSpPr>
        <p:spPr>
          <a:xfrm>
            <a:off x="588962" y="2722114"/>
            <a:ext cx="517973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a-DK" dirty="0"/>
              <a:t>FRENCH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6AE8F-50F1-B6EF-2016-D663E9959EE0}"/>
              </a:ext>
            </a:extLst>
          </p:cNvPr>
          <p:cNvSpPr txBox="1"/>
          <p:nvPr/>
        </p:nvSpPr>
        <p:spPr>
          <a:xfrm>
            <a:off x="588961" y="4368129"/>
            <a:ext cx="517973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ITALIAN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7E5EB-ADBD-7CE9-5A72-2EA9D3F2CB69}"/>
              </a:ext>
            </a:extLst>
          </p:cNvPr>
          <p:cNvSpPr txBox="1"/>
          <p:nvPr/>
        </p:nvSpPr>
        <p:spPr>
          <a:xfrm>
            <a:off x="6344148" y="94399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HINDI</a:t>
            </a:r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F336E-E733-01F5-73C0-EE9DE3D47C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1419919"/>
            <a:ext cx="696430" cy="2072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1E99B8-7A19-CD7E-1816-2D636AFEE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3095322"/>
            <a:ext cx="696430" cy="2072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3BE48A-6F30-7080-D315-4AC437E78A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43" b="70032"/>
          <a:stretch/>
        </p:blipFill>
        <p:spPr>
          <a:xfrm>
            <a:off x="0" y="4826111"/>
            <a:ext cx="696430" cy="2072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5D6C3-230B-EF7E-B5EC-F794841B04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0" y="2081468"/>
            <a:ext cx="588961" cy="2042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D11079-B9D6-01DA-110C-00C9F51F59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0" y="3755400"/>
            <a:ext cx="588961" cy="2042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8FF121D-98EB-8BBE-D603-D849FE5181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344" b="77692"/>
          <a:stretch/>
        </p:blipFill>
        <p:spPr>
          <a:xfrm>
            <a:off x="4548" y="5458129"/>
            <a:ext cx="588961" cy="20424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4B7D6A9-EE3C-8194-2B71-522FBC645BA7}"/>
              </a:ext>
            </a:extLst>
          </p:cNvPr>
          <p:cNvSpPr/>
          <p:nvPr/>
        </p:nvSpPr>
        <p:spPr>
          <a:xfrm>
            <a:off x="6498991" y="2583640"/>
            <a:ext cx="853030" cy="9768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8C66-C4EC-7921-F03F-A03E004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dimensions in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E6D4-0C31-F667-F4DE-56736344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D36F6-B462-B653-44F6-A9213ED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CFE8-659B-19DD-AD74-76BF49CD19AF}"/>
              </a:ext>
            </a:extLst>
          </p:cNvPr>
          <p:cNvSpPr txBox="1"/>
          <p:nvPr/>
        </p:nvSpPr>
        <p:spPr>
          <a:xfrm>
            <a:off x="1062318" y="6237286"/>
            <a:ext cx="94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Challenges and Strategies in Cross-Cultural NLP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>
                <a:ea typeface="+mn-lt"/>
                <a:cs typeface="+mn-lt"/>
              </a:rPr>
              <a:t>Hershcovich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ACL 2022)</a:t>
            </a:r>
            <a:endParaRPr lang="en-US" sz="2000" dirty="0">
              <a:cs typeface="Microsoft New Tai Lue"/>
            </a:endParaRPr>
          </a:p>
        </p:txBody>
      </p:sp>
      <p:pic>
        <p:nvPicPr>
          <p:cNvPr id="17" name="Content Placeholder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875016E-EE25-46DE-AFB5-CEBF46D4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40896" y="1433793"/>
            <a:ext cx="8308622" cy="4673600"/>
          </a:xfrm>
        </p:spPr>
      </p:pic>
    </p:spTree>
    <p:extLst>
      <p:ext uri="{BB962C8B-B14F-4D97-AF65-F5344CB8AC3E}">
        <p14:creationId xmlns:p14="http://schemas.microsoft.com/office/powerpoint/2010/main" val="349019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883-BAC0-06B7-B566-2D5DCEA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E350-0EE3-8C89-FBA1-40BAF92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2B-CF41-77BD-10E5-0ECDA65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B07A-8CD8-BE45-B8A2-4764FB93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19365"/>
            <a:ext cx="6089543" cy="5238635"/>
          </a:xfrm>
          <a:prstGeom prst="rect">
            <a:avLst/>
          </a:prstGeom>
        </p:spPr>
      </p:pic>
      <p:pic>
        <p:nvPicPr>
          <p:cNvPr id="3074" name="Picture 2" descr="fresh kale sauteed in frying pan">
            <a:extLst>
              <a:ext uri="{FF2B5EF4-FFF2-40B4-BE49-F238E27FC236}">
                <a16:creationId xmlns:a16="http://schemas.microsoft.com/office/drawing/2014/main" id="{1F4BE197-3C08-A0FE-BFE6-B8755FF6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06" y="1051821"/>
            <a:ext cx="4292974" cy="5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39A9F0B-F057-24A8-D9A9-0375804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5" y="1173089"/>
            <a:ext cx="62822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Adapt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the common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ingredients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cooking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methods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tools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culture's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cuisine.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2EB4-9312-8E13-E6A1-655C9B5DFB29}"/>
              </a:ext>
            </a:extLst>
          </p:cNvPr>
          <p:cNvSpPr/>
          <p:nvPr/>
        </p:nvSpPr>
        <p:spPr>
          <a:xfrm>
            <a:off x="5007721" y="2669557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0C9B0-6535-C455-ABAA-AD05E6D0EEBB}"/>
              </a:ext>
            </a:extLst>
          </p:cNvPr>
          <p:cNvSpPr/>
          <p:nvPr/>
        </p:nvSpPr>
        <p:spPr>
          <a:xfrm>
            <a:off x="6212101" y="2669557"/>
            <a:ext cx="243931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B1933-0BDD-36AA-9AAC-403B767D8F36}"/>
              </a:ext>
            </a:extLst>
          </p:cNvPr>
          <p:cNvSpPr/>
          <p:nvPr/>
        </p:nvSpPr>
        <p:spPr>
          <a:xfrm>
            <a:off x="745657" y="3980932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A9355-FD99-9ED3-892A-8C4ECF0BEFAE}"/>
              </a:ext>
            </a:extLst>
          </p:cNvPr>
          <p:cNvSpPr/>
          <p:nvPr/>
        </p:nvSpPr>
        <p:spPr>
          <a:xfrm>
            <a:off x="745657" y="4452552"/>
            <a:ext cx="2494633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7677B-753F-0E74-7638-DCC7B386261D}"/>
              </a:ext>
            </a:extLst>
          </p:cNvPr>
          <p:cNvSpPr/>
          <p:nvPr/>
        </p:nvSpPr>
        <p:spPr>
          <a:xfrm>
            <a:off x="745657" y="4983253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4DF2A-F735-4E44-63CD-313A20D06C56}"/>
              </a:ext>
            </a:extLst>
          </p:cNvPr>
          <p:cNvSpPr/>
          <p:nvPr/>
        </p:nvSpPr>
        <p:spPr>
          <a:xfrm>
            <a:off x="4095639" y="5238635"/>
            <a:ext cx="15810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10E42-733A-A631-E772-DD6AE998508C}"/>
              </a:ext>
            </a:extLst>
          </p:cNvPr>
          <p:cNvSpPr/>
          <p:nvPr/>
        </p:nvSpPr>
        <p:spPr>
          <a:xfrm>
            <a:off x="5902462" y="5797753"/>
            <a:ext cx="694720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048D4-2E3D-E84D-FDA4-C05876F30590}"/>
              </a:ext>
            </a:extLst>
          </p:cNvPr>
          <p:cNvSpPr/>
          <p:nvPr/>
        </p:nvSpPr>
        <p:spPr>
          <a:xfrm>
            <a:off x="745657" y="6578310"/>
            <a:ext cx="1199744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72FBED-2923-01FD-260E-821CCB80905B}"/>
              </a:ext>
            </a:extLst>
          </p:cNvPr>
          <p:cNvSpPr/>
          <p:nvPr/>
        </p:nvSpPr>
        <p:spPr>
          <a:xfrm>
            <a:off x="2392373" y="2150636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E493D-4D8C-6997-B302-0FCCC33131F9}"/>
              </a:ext>
            </a:extLst>
          </p:cNvPr>
          <p:cNvSpPr/>
          <p:nvPr/>
        </p:nvSpPr>
        <p:spPr>
          <a:xfrm>
            <a:off x="5711170" y="3190162"/>
            <a:ext cx="886012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DEC3-9E8F-460D-60A8-25A34C0D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29231-1BE2-3EA3-5CB5-126C610A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B293-02B6-D4D6-8849-F7ABD0F4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E65579-7F38-3715-F8EB-8577E0AEE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251092"/>
            <a:ext cx="11012487" cy="217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E569D6-68C9-A459-7366-BC264DA14AE3}"/>
              </a:ext>
            </a:extLst>
          </p:cNvPr>
          <p:cNvSpPr txBox="1"/>
          <p:nvPr/>
        </p:nvSpPr>
        <p:spPr>
          <a:xfrm>
            <a:off x="433115" y="6052620"/>
            <a:ext cx="10116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Visually Grounded Reasoning across Languages and Cultures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(Liu et al., EMNLP 2021)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1315D7-139C-716E-5362-78CC133BE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451" y="3582959"/>
            <a:ext cx="4473514" cy="231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65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11914</TotalTime>
  <Words>1318</Words>
  <Application>Microsoft Office PowerPoint</Application>
  <PresentationFormat>Widescreen</PresentationFormat>
  <Paragraphs>256</Paragraphs>
  <Slides>34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Brugerdefineret design</vt:lpstr>
      <vt:lpstr>PowerPoint Presentation</vt:lpstr>
      <vt:lpstr>Agenda</vt:lpstr>
      <vt:lpstr>What is culture?</vt:lpstr>
      <vt:lpstr>Granularities of variation</vt:lpstr>
      <vt:lpstr>Linguistic form</vt:lpstr>
      <vt:lpstr>Style</vt:lpstr>
      <vt:lpstr>Cultural dimensions in NLP</vt:lpstr>
      <vt:lpstr>Common ground</vt:lpstr>
      <vt:lpstr>Conceptualization</vt:lpstr>
      <vt:lpstr>Commonsense</vt:lpstr>
      <vt:lpstr>Commonsense</vt:lpstr>
      <vt:lpstr>Aboutness</vt:lpstr>
      <vt:lpstr>Topics and entities</vt:lpstr>
      <vt:lpstr>Objectives and values</vt:lpstr>
      <vt:lpstr>Moral values</vt:lpstr>
      <vt:lpstr>Meta-objectives</vt:lpstr>
      <vt:lpstr>Value bias in language models</vt:lpstr>
      <vt:lpstr>Adaptation of models</vt:lpstr>
      <vt:lpstr>Culturally diverse data</vt:lpstr>
      <vt:lpstr>Language (and culture) distribution</vt:lpstr>
      <vt:lpstr>Transfer learning</vt:lpstr>
      <vt:lpstr>Cultural prompts: interviewing bots</vt:lpstr>
      <vt:lpstr>Knowledge vs. identity</vt:lpstr>
      <vt:lpstr>Commonsense</vt:lpstr>
      <vt:lpstr>Factual knowledge</vt:lpstr>
      <vt:lpstr>Knowledge representation</vt:lpstr>
      <vt:lpstr>Who decides what is the desired target culture?</vt:lpstr>
      <vt:lpstr>Adaptation tasks</vt:lpstr>
      <vt:lpstr>Adaptation tasks</vt:lpstr>
      <vt:lpstr>Adaptation with models </vt:lpstr>
      <vt:lpstr>Conclusion</vt:lpstr>
      <vt:lpstr>PowerPoint Presentation</vt:lpstr>
      <vt:lpstr>Culture is dynamic</vt:lpstr>
      <vt:lpstr>Translated datasets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414</cp:revision>
  <dcterms:created xsi:type="dcterms:W3CDTF">2023-04-25T13:18:29Z</dcterms:created>
  <dcterms:modified xsi:type="dcterms:W3CDTF">2023-05-04T21:31:42Z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2023-04-25T13:18:52Z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668ee661-9201-4b8d-abb4-111263bfdff4</vt:lpwstr>
  </property>
  <property fmtid="{D5CDD505-2E9C-101B-9397-08002B2CF9AE}" pid="9" name="MSIP_Label_6a2630e2-1ac5-455e-8217-0156b1936a76_ContentBits">
    <vt:lpwstr>0</vt:lpwstr>
  </property>
</Properties>
</file>